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304" r:id="rId2"/>
    <p:sldId id="273" r:id="rId3"/>
    <p:sldId id="272" r:id="rId4"/>
    <p:sldId id="306" r:id="rId5"/>
    <p:sldId id="337" r:id="rId6"/>
    <p:sldId id="324" r:id="rId7"/>
    <p:sldId id="325" r:id="rId8"/>
    <p:sldId id="326" r:id="rId9"/>
    <p:sldId id="327" r:id="rId10"/>
    <p:sldId id="328" r:id="rId11"/>
    <p:sldId id="329" r:id="rId12"/>
    <p:sldId id="330" r:id="rId13"/>
    <p:sldId id="331" r:id="rId14"/>
    <p:sldId id="332" r:id="rId15"/>
    <p:sldId id="338" r:id="rId16"/>
    <p:sldId id="339" r:id="rId17"/>
    <p:sldId id="340" r:id="rId18"/>
    <p:sldId id="341" r:id="rId19"/>
    <p:sldId id="342" r:id="rId20"/>
    <p:sldId id="344" r:id="rId21"/>
    <p:sldId id="343" r:id="rId22"/>
    <p:sldId id="345" r:id="rId23"/>
    <p:sldId id="346" r:id="rId24"/>
  </p:sldIdLst>
  <p:sldSz cx="13716000" cy="7772400"/>
  <p:notesSz cx="6858000" cy="9144000"/>
  <p:defaultTextStyle>
    <a:defPPr>
      <a:defRPr lang="en-US"/>
    </a:defPPr>
    <a:lvl1pPr marL="0" algn="l" defTabSz="1161471" rtl="0" eaLnBrk="1" latinLnBrk="0" hangingPunct="1">
      <a:defRPr sz="2300" kern="1200">
        <a:solidFill>
          <a:schemeClr val="tx1"/>
        </a:solidFill>
        <a:latin typeface="+mn-lt"/>
        <a:ea typeface="+mn-ea"/>
        <a:cs typeface="+mn-cs"/>
      </a:defRPr>
    </a:lvl1pPr>
    <a:lvl2pPr marL="580735" algn="l" defTabSz="1161471" rtl="0" eaLnBrk="1" latinLnBrk="0" hangingPunct="1">
      <a:defRPr sz="2300" kern="1200">
        <a:solidFill>
          <a:schemeClr val="tx1"/>
        </a:solidFill>
        <a:latin typeface="+mn-lt"/>
        <a:ea typeface="+mn-ea"/>
        <a:cs typeface="+mn-cs"/>
      </a:defRPr>
    </a:lvl2pPr>
    <a:lvl3pPr marL="1161471" algn="l" defTabSz="1161471" rtl="0" eaLnBrk="1" latinLnBrk="0" hangingPunct="1">
      <a:defRPr sz="2300" kern="1200">
        <a:solidFill>
          <a:schemeClr val="tx1"/>
        </a:solidFill>
        <a:latin typeface="+mn-lt"/>
        <a:ea typeface="+mn-ea"/>
        <a:cs typeface="+mn-cs"/>
      </a:defRPr>
    </a:lvl3pPr>
    <a:lvl4pPr marL="1742206" algn="l" defTabSz="1161471" rtl="0" eaLnBrk="1" latinLnBrk="0" hangingPunct="1">
      <a:defRPr sz="2300" kern="1200">
        <a:solidFill>
          <a:schemeClr val="tx1"/>
        </a:solidFill>
        <a:latin typeface="+mn-lt"/>
        <a:ea typeface="+mn-ea"/>
        <a:cs typeface="+mn-cs"/>
      </a:defRPr>
    </a:lvl4pPr>
    <a:lvl5pPr marL="2322942" algn="l" defTabSz="1161471" rtl="0" eaLnBrk="1" latinLnBrk="0" hangingPunct="1">
      <a:defRPr sz="2300" kern="1200">
        <a:solidFill>
          <a:schemeClr val="tx1"/>
        </a:solidFill>
        <a:latin typeface="+mn-lt"/>
        <a:ea typeface="+mn-ea"/>
        <a:cs typeface="+mn-cs"/>
      </a:defRPr>
    </a:lvl5pPr>
    <a:lvl6pPr marL="2903677" algn="l" defTabSz="1161471" rtl="0" eaLnBrk="1" latinLnBrk="0" hangingPunct="1">
      <a:defRPr sz="2300" kern="1200">
        <a:solidFill>
          <a:schemeClr val="tx1"/>
        </a:solidFill>
        <a:latin typeface="+mn-lt"/>
        <a:ea typeface="+mn-ea"/>
        <a:cs typeface="+mn-cs"/>
      </a:defRPr>
    </a:lvl6pPr>
    <a:lvl7pPr marL="3484413" algn="l" defTabSz="1161471" rtl="0" eaLnBrk="1" latinLnBrk="0" hangingPunct="1">
      <a:defRPr sz="2300" kern="1200">
        <a:solidFill>
          <a:schemeClr val="tx1"/>
        </a:solidFill>
        <a:latin typeface="+mn-lt"/>
        <a:ea typeface="+mn-ea"/>
        <a:cs typeface="+mn-cs"/>
      </a:defRPr>
    </a:lvl7pPr>
    <a:lvl8pPr marL="4065148" algn="l" defTabSz="1161471" rtl="0" eaLnBrk="1" latinLnBrk="0" hangingPunct="1">
      <a:defRPr sz="2300" kern="1200">
        <a:solidFill>
          <a:schemeClr val="tx1"/>
        </a:solidFill>
        <a:latin typeface="+mn-lt"/>
        <a:ea typeface="+mn-ea"/>
        <a:cs typeface="+mn-cs"/>
      </a:defRPr>
    </a:lvl8pPr>
    <a:lvl9pPr marL="4645884" algn="l" defTabSz="1161471" rtl="0" eaLnBrk="1" latinLnBrk="0" hangingPunct="1">
      <a:defRPr sz="23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8B602AF-6E86-454E-88B3-00F1C70C2588}">
          <p14:sldIdLst>
            <p14:sldId id="304"/>
            <p14:sldId id="273"/>
            <p14:sldId id="272"/>
            <p14:sldId id="306"/>
            <p14:sldId id="337"/>
            <p14:sldId id="324"/>
            <p14:sldId id="325"/>
            <p14:sldId id="326"/>
            <p14:sldId id="327"/>
            <p14:sldId id="328"/>
            <p14:sldId id="329"/>
            <p14:sldId id="330"/>
            <p14:sldId id="331"/>
            <p14:sldId id="332"/>
            <p14:sldId id="338"/>
            <p14:sldId id="339"/>
            <p14:sldId id="340"/>
            <p14:sldId id="341"/>
            <p14:sldId id="342"/>
            <p14:sldId id="344"/>
            <p14:sldId id="343"/>
            <p14:sldId id="345"/>
            <p14:sldId id="34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94" autoAdjust="0"/>
    <p:restoredTop sz="95462" autoAdjust="0"/>
  </p:normalViewPr>
  <p:slideViewPr>
    <p:cSldViewPr>
      <p:cViewPr varScale="1">
        <p:scale>
          <a:sx n="62" d="100"/>
          <a:sy n="62" d="100"/>
        </p:scale>
        <p:origin x="-900" y="-78"/>
      </p:cViewPr>
      <p:guideLst>
        <p:guide orient="horz" pos="2448"/>
        <p:guide pos="4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0465F8-0BA7-4984-BB6B-900490DD0E9C}" type="datetimeFigureOut">
              <a:rPr lang="en-US" smtClean="0"/>
              <a:t>12/21/2016</a:t>
            </a:fld>
            <a:endParaRPr lang="en-US"/>
          </a:p>
        </p:txBody>
      </p:sp>
      <p:sp>
        <p:nvSpPr>
          <p:cNvPr id="4" name="Slide Image Placeholder 3"/>
          <p:cNvSpPr>
            <a:spLocks noGrp="1" noRot="1" noChangeAspect="1"/>
          </p:cNvSpPr>
          <p:nvPr>
            <p:ph type="sldImg" idx="2"/>
          </p:nvPr>
        </p:nvSpPr>
        <p:spPr>
          <a:xfrm>
            <a:off x="403225" y="685800"/>
            <a:ext cx="60515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FED565-5249-43E6-87F0-C16325FA1EA2}" type="slidenum">
              <a:rPr lang="en-US" smtClean="0"/>
              <a:t>‹#›</a:t>
            </a:fld>
            <a:endParaRPr lang="en-US"/>
          </a:p>
        </p:txBody>
      </p:sp>
    </p:spTree>
    <p:extLst>
      <p:ext uri="{BB962C8B-B14F-4D97-AF65-F5344CB8AC3E}">
        <p14:creationId xmlns:p14="http://schemas.microsoft.com/office/powerpoint/2010/main" val="171970924"/>
      </p:ext>
    </p:extLst>
  </p:cSld>
  <p:clrMap bg1="lt1" tx1="dk1" bg2="lt2" tx2="dk2" accent1="accent1" accent2="accent2" accent3="accent3" accent4="accent4" accent5="accent5" accent6="accent6" hlink="hlink" folHlink="folHlink"/>
  <p:notesStyle>
    <a:lvl1pPr marL="0" algn="l" defTabSz="1161471" rtl="0" eaLnBrk="1" latinLnBrk="0" hangingPunct="1">
      <a:defRPr sz="1500" kern="1200">
        <a:solidFill>
          <a:schemeClr val="tx1"/>
        </a:solidFill>
        <a:latin typeface="+mn-lt"/>
        <a:ea typeface="+mn-ea"/>
        <a:cs typeface="+mn-cs"/>
      </a:defRPr>
    </a:lvl1pPr>
    <a:lvl2pPr marL="580735" algn="l" defTabSz="1161471" rtl="0" eaLnBrk="1" latinLnBrk="0" hangingPunct="1">
      <a:defRPr sz="1500" kern="1200">
        <a:solidFill>
          <a:schemeClr val="tx1"/>
        </a:solidFill>
        <a:latin typeface="+mn-lt"/>
        <a:ea typeface="+mn-ea"/>
        <a:cs typeface="+mn-cs"/>
      </a:defRPr>
    </a:lvl2pPr>
    <a:lvl3pPr marL="1161471" algn="l" defTabSz="1161471" rtl="0" eaLnBrk="1" latinLnBrk="0" hangingPunct="1">
      <a:defRPr sz="1500" kern="1200">
        <a:solidFill>
          <a:schemeClr val="tx1"/>
        </a:solidFill>
        <a:latin typeface="+mn-lt"/>
        <a:ea typeface="+mn-ea"/>
        <a:cs typeface="+mn-cs"/>
      </a:defRPr>
    </a:lvl3pPr>
    <a:lvl4pPr marL="1742206" algn="l" defTabSz="1161471" rtl="0" eaLnBrk="1" latinLnBrk="0" hangingPunct="1">
      <a:defRPr sz="1500" kern="1200">
        <a:solidFill>
          <a:schemeClr val="tx1"/>
        </a:solidFill>
        <a:latin typeface="+mn-lt"/>
        <a:ea typeface="+mn-ea"/>
        <a:cs typeface="+mn-cs"/>
      </a:defRPr>
    </a:lvl4pPr>
    <a:lvl5pPr marL="2322942" algn="l" defTabSz="1161471" rtl="0" eaLnBrk="1" latinLnBrk="0" hangingPunct="1">
      <a:defRPr sz="1500" kern="1200">
        <a:solidFill>
          <a:schemeClr val="tx1"/>
        </a:solidFill>
        <a:latin typeface="+mn-lt"/>
        <a:ea typeface="+mn-ea"/>
        <a:cs typeface="+mn-cs"/>
      </a:defRPr>
    </a:lvl5pPr>
    <a:lvl6pPr marL="2903677" algn="l" defTabSz="1161471" rtl="0" eaLnBrk="1" latinLnBrk="0" hangingPunct="1">
      <a:defRPr sz="1500" kern="1200">
        <a:solidFill>
          <a:schemeClr val="tx1"/>
        </a:solidFill>
        <a:latin typeface="+mn-lt"/>
        <a:ea typeface="+mn-ea"/>
        <a:cs typeface="+mn-cs"/>
      </a:defRPr>
    </a:lvl6pPr>
    <a:lvl7pPr marL="3484413" algn="l" defTabSz="1161471" rtl="0" eaLnBrk="1" latinLnBrk="0" hangingPunct="1">
      <a:defRPr sz="1500" kern="1200">
        <a:solidFill>
          <a:schemeClr val="tx1"/>
        </a:solidFill>
        <a:latin typeface="+mn-lt"/>
        <a:ea typeface="+mn-ea"/>
        <a:cs typeface="+mn-cs"/>
      </a:defRPr>
    </a:lvl7pPr>
    <a:lvl8pPr marL="4065148" algn="l" defTabSz="1161471" rtl="0" eaLnBrk="1" latinLnBrk="0" hangingPunct="1">
      <a:defRPr sz="1500" kern="1200">
        <a:solidFill>
          <a:schemeClr val="tx1"/>
        </a:solidFill>
        <a:latin typeface="+mn-lt"/>
        <a:ea typeface="+mn-ea"/>
        <a:cs typeface="+mn-cs"/>
      </a:defRPr>
    </a:lvl8pPr>
    <a:lvl9pPr marL="4645884" algn="l" defTabSz="1161471"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85800"/>
            <a:ext cx="6051550" cy="3429000"/>
          </a:xfrm>
        </p:spPr>
      </p:sp>
      <p:sp>
        <p:nvSpPr>
          <p:cNvPr id="3" name="Notes Placeholder 2"/>
          <p:cNvSpPr>
            <a:spLocks noGrp="1"/>
          </p:cNvSpPr>
          <p:nvPr>
            <p:ph type="body" idx="1"/>
          </p:nvPr>
        </p:nvSpPr>
        <p:spPr/>
        <p:txBody>
          <a:bodyPr/>
          <a:lstStyle/>
          <a:p>
            <a:pPr algn="ctr"/>
            <a:r>
              <a:rPr lang="en-US" dirty="0" smtClean="0"/>
              <a:t>Teacher may</a:t>
            </a:r>
            <a:r>
              <a:rPr lang="en-US" baseline="0" dirty="0" smtClean="0"/>
              <a:t> read the instructions carefully before going to the class.</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a:t>
            </a:fld>
            <a:endParaRPr lang="en-US"/>
          </a:p>
        </p:txBody>
      </p:sp>
    </p:spTree>
    <p:extLst>
      <p:ext uri="{BB962C8B-B14F-4D97-AF65-F5344CB8AC3E}">
        <p14:creationId xmlns:p14="http://schemas.microsoft.com/office/powerpoint/2010/main" val="1914896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11</a:t>
            </a:fld>
            <a:endParaRPr lang="en-US"/>
          </a:p>
        </p:txBody>
      </p:sp>
    </p:spTree>
    <p:extLst>
      <p:ext uri="{BB962C8B-B14F-4D97-AF65-F5344CB8AC3E}">
        <p14:creationId xmlns:p14="http://schemas.microsoft.com/office/powerpoint/2010/main" val="232838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12</a:t>
            </a:fld>
            <a:endParaRPr lang="en-US"/>
          </a:p>
        </p:txBody>
      </p:sp>
    </p:spTree>
    <p:extLst>
      <p:ext uri="{BB962C8B-B14F-4D97-AF65-F5344CB8AC3E}">
        <p14:creationId xmlns:p14="http://schemas.microsoft.com/office/powerpoint/2010/main" val="2395161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13</a:t>
            </a:fld>
            <a:endParaRPr lang="en-US"/>
          </a:p>
        </p:txBody>
      </p:sp>
    </p:spTree>
    <p:extLst>
      <p:ext uri="{BB962C8B-B14F-4D97-AF65-F5344CB8AC3E}">
        <p14:creationId xmlns:p14="http://schemas.microsoft.com/office/powerpoint/2010/main" val="3074022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14</a:t>
            </a:fld>
            <a:endParaRPr lang="en-US"/>
          </a:p>
        </p:txBody>
      </p:sp>
    </p:spTree>
    <p:extLst>
      <p:ext uri="{BB962C8B-B14F-4D97-AF65-F5344CB8AC3E}">
        <p14:creationId xmlns:p14="http://schemas.microsoft.com/office/powerpoint/2010/main" val="1483262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Bad fate of Antonio</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15</a:t>
            </a:fld>
            <a:endParaRPr lang="en-US"/>
          </a:p>
        </p:txBody>
      </p:sp>
    </p:spTree>
    <p:extLst>
      <p:ext uri="{BB962C8B-B14F-4D97-AF65-F5344CB8AC3E}">
        <p14:creationId xmlns:p14="http://schemas.microsoft.com/office/powerpoint/2010/main" val="1342126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Disappointed Antonio</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16</a:t>
            </a:fld>
            <a:endParaRPr lang="en-US"/>
          </a:p>
        </p:txBody>
      </p:sp>
    </p:spTree>
    <p:extLst>
      <p:ext uri="{BB962C8B-B14F-4D97-AF65-F5344CB8AC3E}">
        <p14:creationId xmlns:p14="http://schemas.microsoft.com/office/powerpoint/2010/main" val="1464021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Drama began</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17</a:t>
            </a:fld>
            <a:endParaRPr lang="en-US"/>
          </a:p>
        </p:txBody>
      </p:sp>
    </p:spTree>
    <p:extLst>
      <p:ext uri="{BB962C8B-B14F-4D97-AF65-F5344CB8AC3E}">
        <p14:creationId xmlns:p14="http://schemas.microsoft.com/office/powerpoint/2010/main" val="123211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Drama of</a:t>
            </a:r>
            <a:r>
              <a:rPr lang="en-US" baseline="0" dirty="0" smtClean="0"/>
              <a:t> </a:t>
            </a:r>
            <a:r>
              <a:rPr lang="en-US" baseline="0" dirty="0" err="1" smtClean="0"/>
              <a:t>portia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18</a:t>
            </a:fld>
            <a:endParaRPr lang="en-US"/>
          </a:p>
        </p:txBody>
      </p:sp>
    </p:spTree>
    <p:extLst>
      <p:ext uri="{BB962C8B-B14F-4D97-AF65-F5344CB8AC3E}">
        <p14:creationId xmlns:p14="http://schemas.microsoft.com/office/powerpoint/2010/main" val="4061152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Suspension of the story</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19</a:t>
            </a:fld>
            <a:endParaRPr lang="en-US"/>
          </a:p>
        </p:txBody>
      </p:sp>
    </p:spTree>
    <p:extLst>
      <p:ext uri="{BB962C8B-B14F-4D97-AF65-F5344CB8AC3E}">
        <p14:creationId xmlns:p14="http://schemas.microsoft.com/office/powerpoint/2010/main" val="162842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Climax of the story.</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20</a:t>
            </a:fld>
            <a:endParaRPr lang="en-US"/>
          </a:p>
        </p:txBody>
      </p:sp>
    </p:spTree>
    <p:extLst>
      <p:ext uri="{BB962C8B-B14F-4D97-AF65-F5344CB8AC3E}">
        <p14:creationId xmlns:p14="http://schemas.microsoft.com/office/powerpoint/2010/main" val="2856391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85800"/>
            <a:ext cx="6051550" cy="3429000"/>
          </a:xfrm>
        </p:spPr>
      </p:sp>
      <p:sp>
        <p:nvSpPr>
          <p:cNvPr id="3" name="Notes Placeholder 2"/>
          <p:cNvSpPr>
            <a:spLocks noGrp="1"/>
          </p:cNvSpPr>
          <p:nvPr>
            <p:ph type="body" idx="1"/>
          </p:nvPr>
        </p:nvSpPr>
        <p:spPr/>
        <p:txBody>
          <a:bodyPr/>
          <a:lstStyle/>
          <a:p>
            <a:pPr algn="ctr"/>
            <a:r>
              <a:rPr lang="en-US" dirty="0" smtClean="0"/>
              <a:t>Welcome slide. Teacher may change it .</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a:t>
            </a:fld>
            <a:endParaRPr lang="en-US"/>
          </a:p>
        </p:txBody>
      </p:sp>
    </p:spTree>
    <p:extLst>
      <p:ext uri="{BB962C8B-B14F-4D97-AF65-F5344CB8AC3E}">
        <p14:creationId xmlns:p14="http://schemas.microsoft.com/office/powerpoint/2010/main" val="2920507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Last scene of the story</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21</a:t>
            </a:fld>
            <a:endParaRPr lang="en-US"/>
          </a:p>
        </p:txBody>
      </p:sp>
    </p:spTree>
    <p:extLst>
      <p:ext uri="{BB962C8B-B14F-4D97-AF65-F5344CB8AC3E}">
        <p14:creationId xmlns:p14="http://schemas.microsoft.com/office/powerpoint/2010/main" val="1059797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Evaluation of the lesson</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22</a:t>
            </a:fld>
            <a:endParaRPr lang="en-US"/>
          </a:p>
        </p:txBody>
      </p:sp>
    </p:spTree>
    <p:extLst>
      <p:ext uri="{BB962C8B-B14F-4D97-AF65-F5344CB8AC3E}">
        <p14:creationId xmlns:p14="http://schemas.microsoft.com/office/powerpoint/2010/main" val="2005313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Ending slide</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23</a:t>
            </a:fld>
            <a:endParaRPr lang="en-US"/>
          </a:p>
        </p:txBody>
      </p:sp>
    </p:spTree>
    <p:extLst>
      <p:ext uri="{BB962C8B-B14F-4D97-AF65-F5344CB8AC3E}">
        <p14:creationId xmlns:p14="http://schemas.microsoft.com/office/powerpoint/2010/main" val="76967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85800"/>
            <a:ext cx="6051550" cy="3429000"/>
          </a:xfrm>
        </p:spPr>
      </p:sp>
      <p:sp>
        <p:nvSpPr>
          <p:cNvPr id="3" name="Notes Placeholder 2"/>
          <p:cNvSpPr>
            <a:spLocks noGrp="1"/>
          </p:cNvSpPr>
          <p:nvPr>
            <p:ph type="body" idx="1"/>
          </p:nvPr>
        </p:nvSpPr>
        <p:spPr/>
        <p:txBody>
          <a:bodyPr/>
          <a:lstStyle/>
          <a:p>
            <a:pPr algn="ctr"/>
            <a:r>
              <a:rPr lang="en-US" dirty="0" smtClean="0"/>
              <a:t>Introduction of teacher &amp; Class.</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3</a:t>
            </a:fld>
            <a:endParaRPr lang="en-US"/>
          </a:p>
        </p:txBody>
      </p:sp>
    </p:spTree>
    <p:extLst>
      <p:ext uri="{BB962C8B-B14F-4D97-AF65-F5344CB8AC3E}">
        <p14:creationId xmlns:p14="http://schemas.microsoft.com/office/powerpoint/2010/main" val="346542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85800"/>
            <a:ext cx="6051550" cy="3429000"/>
          </a:xfrm>
        </p:spPr>
      </p:sp>
      <p:sp>
        <p:nvSpPr>
          <p:cNvPr id="3" name="Notes Placeholder 2"/>
          <p:cNvSpPr>
            <a:spLocks noGrp="1"/>
          </p:cNvSpPr>
          <p:nvPr>
            <p:ph type="body" idx="1"/>
          </p:nvPr>
        </p:nvSpPr>
        <p:spPr/>
        <p:txBody>
          <a:bodyPr/>
          <a:lstStyle/>
          <a:p>
            <a:pPr algn="ctr"/>
            <a:r>
              <a:rPr lang="en-US" dirty="0" smtClean="0"/>
              <a:t>Speaking, listening and writing skills of English will be focused.</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4</a:t>
            </a:fld>
            <a:endParaRPr lang="en-US"/>
          </a:p>
        </p:txBody>
      </p:sp>
    </p:spTree>
    <p:extLst>
      <p:ext uri="{BB962C8B-B14F-4D97-AF65-F5344CB8AC3E}">
        <p14:creationId xmlns:p14="http://schemas.microsoft.com/office/powerpoint/2010/main" val="384229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If you want</a:t>
            </a:r>
            <a:r>
              <a:rPr lang="en-US" baseline="0" dirty="0" smtClean="0"/>
              <a:t> to show this option, just go according to the animation.</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6</a:t>
            </a:fld>
            <a:endParaRPr lang="en-US"/>
          </a:p>
        </p:txBody>
      </p:sp>
    </p:spTree>
    <p:extLst>
      <p:ext uri="{BB962C8B-B14F-4D97-AF65-F5344CB8AC3E}">
        <p14:creationId xmlns:p14="http://schemas.microsoft.com/office/powerpoint/2010/main" val="667276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pPr algn="ct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7</a:t>
            </a:fld>
            <a:endParaRPr lang="en-US"/>
          </a:p>
        </p:txBody>
      </p:sp>
    </p:spTree>
    <p:extLst>
      <p:ext uri="{BB962C8B-B14F-4D97-AF65-F5344CB8AC3E}">
        <p14:creationId xmlns:p14="http://schemas.microsoft.com/office/powerpoint/2010/main" val="385008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8</a:t>
            </a:fld>
            <a:endParaRPr lang="en-US"/>
          </a:p>
        </p:txBody>
      </p:sp>
    </p:spTree>
    <p:extLst>
      <p:ext uri="{BB962C8B-B14F-4D97-AF65-F5344CB8AC3E}">
        <p14:creationId xmlns:p14="http://schemas.microsoft.com/office/powerpoint/2010/main" val="2151136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9</a:t>
            </a:fld>
            <a:endParaRPr lang="en-US"/>
          </a:p>
        </p:txBody>
      </p:sp>
    </p:spTree>
    <p:extLst>
      <p:ext uri="{BB962C8B-B14F-4D97-AF65-F5344CB8AC3E}">
        <p14:creationId xmlns:p14="http://schemas.microsoft.com/office/powerpoint/2010/main" val="1475798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10</a:t>
            </a:fld>
            <a:endParaRPr lang="en-US"/>
          </a:p>
        </p:txBody>
      </p:sp>
    </p:spTree>
    <p:extLst>
      <p:ext uri="{BB962C8B-B14F-4D97-AF65-F5344CB8AC3E}">
        <p14:creationId xmlns:p14="http://schemas.microsoft.com/office/powerpoint/2010/main" val="2590513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414487"/>
            <a:ext cx="11658600" cy="1666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2057400" y="4404360"/>
            <a:ext cx="9601200" cy="1986280"/>
          </a:xfrm>
        </p:spPr>
        <p:txBody>
          <a:bodyPr/>
          <a:lstStyle>
            <a:lvl1pPr marL="0" indent="0" algn="ctr">
              <a:buNone/>
              <a:defRPr>
                <a:solidFill>
                  <a:schemeClr val="tx1">
                    <a:tint val="75000"/>
                  </a:schemeClr>
                </a:solidFill>
              </a:defRPr>
            </a:lvl1pPr>
            <a:lvl2pPr marL="580735" indent="0" algn="ctr">
              <a:buNone/>
              <a:defRPr>
                <a:solidFill>
                  <a:schemeClr val="tx1">
                    <a:tint val="75000"/>
                  </a:schemeClr>
                </a:solidFill>
              </a:defRPr>
            </a:lvl2pPr>
            <a:lvl3pPr marL="1161471" indent="0" algn="ctr">
              <a:buNone/>
              <a:defRPr>
                <a:solidFill>
                  <a:schemeClr val="tx1">
                    <a:tint val="75000"/>
                  </a:schemeClr>
                </a:solidFill>
              </a:defRPr>
            </a:lvl3pPr>
            <a:lvl4pPr marL="1742206" indent="0" algn="ctr">
              <a:buNone/>
              <a:defRPr>
                <a:solidFill>
                  <a:schemeClr val="tx1">
                    <a:tint val="75000"/>
                  </a:schemeClr>
                </a:solidFill>
              </a:defRPr>
            </a:lvl4pPr>
            <a:lvl5pPr marL="2322942" indent="0" algn="ctr">
              <a:buNone/>
              <a:defRPr>
                <a:solidFill>
                  <a:schemeClr val="tx1">
                    <a:tint val="75000"/>
                  </a:schemeClr>
                </a:solidFill>
              </a:defRPr>
            </a:lvl5pPr>
            <a:lvl6pPr marL="2903677" indent="0" algn="ctr">
              <a:buNone/>
              <a:defRPr>
                <a:solidFill>
                  <a:schemeClr val="tx1">
                    <a:tint val="75000"/>
                  </a:schemeClr>
                </a:solidFill>
              </a:defRPr>
            </a:lvl6pPr>
            <a:lvl7pPr marL="3484413" indent="0" algn="ctr">
              <a:buNone/>
              <a:defRPr>
                <a:solidFill>
                  <a:schemeClr val="tx1">
                    <a:tint val="75000"/>
                  </a:schemeClr>
                </a:solidFill>
              </a:defRPr>
            </a:lvl7pPr>
            <a:lvl8pPr marL="4065148" indent="0" algn="ctr">
              <a:buNone/>
              <a:defRPr>
                <a:solidFill>
                  <a:schemeClr val="tx1">
                    <a:tint val="75000"/>
                  </a:schemeClr>
                </a:solidFill>
              </a:defRPr>
            </a:lvl8pPr>
            <a:lvl9pPr marL="46458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F5E1B0-8899-4EF1-A574-6493D69A1D34}" type="datetime1">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4004362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81688-3D04-4982-9135-F9B96D1629DF}" type="datetime1">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214933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311262"/>
            <a:ext cx="3086100" cy="66317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11262"/>
            <a:ext cx="9029700" cy="66317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FDCDD-0038-4D07-A9D8-96B27BFE5CD5}" type="datetime1">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1429709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568EAC-ECA0-499F-915E-44A302F7C147}" type="datetime1">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331135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994491"/>
            <a:ext cx="11658600" cy="1543685"/>
          </a:xfrm>
        </p:spPr>
        <p:txBody>
          <a:bodyPr anchor="t"/>
          <a:lstStyle>
            <a:lvl1pPr algn="l">
              <a:defRPr sz="5100" b="1" cap="all"/>
            </a:lvl1pPr>
          </a:lstStyle>
          <a:p>
            <a:r>
              <a:rPr lang="en-US" smtClean="0"/>
              <a:t>Click to edit Master title style</a:t>
            </a:r>
            <a:endParaRPr lang="en-US"/>
          </a:p>
        </p:txBody>
      </p:sp>
      <p:sp>
        <p:nvSpPr>
          <p:cNvPr id="3" name="Text Placeholder 2"/>
          <p:cNvSpPr>
            <a:spLocks noGrp="1"/>
          </p:cNvSpPr>
          <p:nvPr>
            <p:ph type="body" idx="1"/>
          </p:nvPr>
        </p:nvSpPr>
        <p:spPr>
          <a:xfrm>
            <a:off x="1083470" y="3294275"/>
            <a:ext cx="11658600" cy="1700213"/>
          </a:xfrm>
        </p:spPr>
        <p:txBody>
          <a:bodyPr anchor="b"/>
          <a:lstStyle>
            <a:lvl1pPr marL="0" indent="0">
              <a:buNone/>
              <a:defRPr sz="2500">
                <a:solidFill>
                  <a:schemeClr val="tx1">
                    <a:tint val="75000"/>
                  </a:schemeClr>
                </a:solidFill>
              </a:defRPr>
            </a:lvl1pPr>
            <a:lvl2pPr marL="580735" indent="0">
              <a:buNone/>
              <a:defRPr sz="2300">
                <a:solidFill>
                  <a:schemeClr val="tx1">
                    <a:tint val="75000"/>
                  </a:schemeClr>
                </a:solidFill>
              </a:defRPr>
            </a:lvl2pPr>
            <a:lvl3pPr marL="1161471" indent="0">
              <a:buNone/>
              <a:defRPr sz="2000">
                <a:solidFill>
                  <a:schemeClr val="tx1">
                    <a:tint val="75000"/>
                  </a:schemeClr>
                </a:solidFill>
              </a:defRPr>
            </a:lvl3pPr>
            <a:lvl4pPr marL="1742206" indent="0">
              <a:buNone/>
              <a:defRPr sz="1800">
                <a:solidFill>
                  <a:schemeClr val="tx1">
                    <a:tint val="75000"/>
                  </a:schemeClr>
                </a:solidFill>
              </a:defRPr>
            </a:lvl4pPr>
            <a:lvl5pPr marL="2322942" indent="0">
              <a:buNone/>
              <a:defRPr sz="1800">
                <a:solidFill>
                  <a:schemeClr val="tx1">
                    <a:tint val="75000"/>
                  </a:schemeClr>
                </a:solidFill>
              </a:defRPr>
            </a:lvl5pPr>
            <a:lvl6pPr marL="2903677" indent="0">
              <a:buNone/>
              <a:defRPr sz="1800">
                <a:solidFill>
                  <a:schemeClr val="tx1">
                    <a:tint val="75000"/>
                  </a:schemeClr>
                </a:solidFill>
              </a:defRPr>
            </a:lvl6pPr>
            <a:lvl7pPr marL="3484413" indent="0">
              <a:buNone/>
              <a:defRPr sz="1800">
                <a:solidFill>
                  <a:schemeClr val="tx1">
                    <a:tint val="75000"/>
                  </a:schemeClr>
                </a:solidFill>
              </a:defRPr>
            </a:lvl7pPr>
            <a:lvl8pPr marL="4065148" indent="0">
              <a:buNone/>
              <a:defRPr sz="1800">
                <a:solidFill>
                  <a:schemeClr val="tx1">
                    <a:tint val="75000"/>
                  </a:schemeClr>
                </a:solidFill>
              </a:defRPr>
            </a:lvl8pPr>
            <a:lvl9pPr marL="4645884" indent="0">
              <a:buNone/>
              <a:defRPr sz="1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4548C1-9D5A-4274-9C54-DCF695E5F6B8}" type="datetime1">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3944085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13565"/>
            <a:ext cx="6057900" cy="5129424"/>
          </a:xfrm>
        </p:spPr>
        <p:txBody>
          <a:bodyPr/>
          <a:lstStyle>
            <a:lvl1pPr>
              <a:defRPr sz="36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72300" y="1813565"/>
            <a:ext cx="6057900" cy="5129424"/>
          </a:xfrm>
        </p:spPr>
        <p:txBody>
          <a:bodyPr/>
          <a:lstStyle>
            <a:lvl1pPr>
              <a:defRPr sz="36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843C00-2049-4651-A2A4-C4E97EBE21FC}" type="datetime1">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262008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3" y="1739796"/>
            <a:ext cx="6060281" cy="725063"/>
          </a:xfrm>
        </p:spPr>
        <p:txBody>
          <a:bodyPr anchor="b"/>
          <a:lstStyle>
            <a:lvl1pPr marL="0" indent="0">
              <a:buNone/>
              <a:defRPr sz="3000" b="1"/>
            </a:lvl1pPr>
            <a:lvl2pPr marL="580735" indent="0">
              <a:buNone/>
              <a:defRPr sz="2500" b="1"/>
            </a:lvl2pPr>
            <a:lvl3pPr marL="1161471" indent="0">
              <a:buNone/>
              <a:defRPr sz="2300" b="1"/>
            </a:lvl3pPr>
            <a:lvl4pPr marL="1742206" indent="0">
              <a:buNone/>
              <a:defRPr sz="2000" b="1"/>
            </a:lvl4pPr>
            <a:lvl5pPr marL="2322942" indent="0">
              <a:buNone/>
              <a:defRPr sz="2000" b="1"/>
            </a:lvl5pPr>
            <a:lvl6pPr marL="2903677" indent="0">
              <a:buNone/>
              <a:defRPr sz="2000" b="1"/>
            </a:lvl6pPr>
            <a:lvl7pPr marL="3484413" indent="0">
              <a:buNone/>
              <a:defRPr sz="2000" b="1"/>
            </a:lvl7pPr>
            <a:lvl8pPr marL="4065148" indent="0">
              <a:buNone/>
              <a:defRPr sz="2000" b="1"/>
            </a:lvl8pPr>
            <a:lvl9pPr marL="464588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85803" y="2464859"/>
            <a:ext cx="6060281" cy="4478127"/>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967537" y="1739796"/>
            <a:ext cx="6062663" cy="725063"/>
          </a:xfrm>
        </p:spPr>
        <p:txBody>
          <a:bodyPr anchor="b"/>
          <a:lstStyle>
            <a:lvl1pPr marL="0" indent="0">
              <a:buNone/>
              <a:defRPr sz="3000" b="1"/>
            </a:lvl1pPr>
            <a:lvl2pPr marL="580735" indent="0">
              <a:buNone/>
              <a:defRPr sz="2500" b="1"/>
            </a:lvl2pPr>
            <a:lvl3pPr marL="1161471" indent="0">
              <a:buNone/>
              <a:defRPr sz="2300" b="1"/>
            </a:lvl3pPr>
            <a:lvl4pPr marL="1742206" indent="0">
              <a:buNone/>
              <a:defRPr sz="2000" b="1"/>
            </a:lvl4pPr>
            <a:lvl5pPr marL="2322942" indent="0">
              <a:buNone/>
              <a:defRPr sz="2000" b="1"/>
            </a:lvl5pPr>
            <a:lvl6pPr marL="2903677" indent="0">
              <a:buNone/>
              <a:defRPr sz="2000" b="1"/>
            </a:lvl6pPr>
            <a:lvl7pPr marL="3484413" indent="0">
              <a:buNone/>
              <a:defRPr sz="2000" b="1"/>
            </a:lvl7pPr>
            <a:lvl8pPr marL="4065148" indent="0">
              <a:buNone/>
              <a:defRPr sz="2000" b="1"/>
            </a:lvl8pPr>
            <a:lvl9pPr marL="464588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967537" y="2464859"/>
            <a:ext cx="6062663" cy="4478127"/>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BC11A0-9FC5-4905-B75C-6357EE745FDE}" type="datetime1">
              <a:rPr lang="en-US" smtClean="0"/>
              <a:t>12/21/2016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666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FD7CE5-4C44-46F9-B888-D11EE4BC5ECA}" type="datetime1">
              <a:rPr lang="en-US" smtClean="0"/>
              <a:t>12/21/2016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3568843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9939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4" y="309458"/>
            <a:ext cx="4512469" cy="1316990"/>
          </a:xfrm>
        </p:spPr>
        <p:txBody>
          <a:bodyPr anchor="b"/>
          <a:lstStyle>
            <a:lvl1pPr algn="l">
              <a:defRPr sz="2500" b="1"/>
            </a:lvl1pPr>
          </a:lstStyle>
          <a:p>
            <a:r>
              <a:rPr lang="en-US" smtClean="0"/>
              <a:t>Click to edit Master title style</a:t>
            </a:r>
            <a:endParaRPr lang="en-US"/>
          </a:p>
        </p:txBody>
      </p:sp>
      <p:sp>
        <p:nvSpPr>
          <p:cNvPr id="3" name="Content Placeholder 2"/>
          <p:cNvSpPr>
            <a:spLocks noGrp="1"/>
          </p:cNvSpPr>
          <p:nvPr>
            <p:ph idx="1"/>
          </p:nvPr>
        </p:nvSpPr>
        <p:spPr>
          <a:xfrm>
            <a:off x="5362575" y="309462"/>
            <a:ext cx="7667625" cy="6633528"/>
          </a:xfrm>
        </p:spPr>
        <p:txBody>
          <a:bodyPr/>
          <a:lstStyle>
            <a:lvl1pPr>
              <a:defRPr sz="4100"/>
            </a:lvl1pPr>
            <a:lvl2pPr>
              <a:defRPr sz="36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4" y="1626452"/>
            <a:ext cx="4512469" cy="5316538"/>
          </a:xfrm>
        </p:spPr>
        <p:txBody>
          <a:bodyPr/>
          <a:lstStyle>
            <a:lvl1pPr marL="0" indent="0">
              <a:buNone/>
              <a:defRPr sz="1800"/>
            </a:lvl1pPr>
            <a:lvl2pPr marL="580735" indent="0">
              <a:buNone/>
              <a:defRPr sz="1500"/>
            </a:lvl2pPr>
            <a:lvl3pPr marL="1161471" indent="0">
              <a:buNone/>
              <a:defRPr sz="1300"/>
            </a:lvl3pPr>
            <a:lvl4pPr marL="1742206" indent="0">
              <a:buNone/>
              <a:defRPr sz="1100"/>
            </a:lvl4pPr>
            <a:lvl5pPr marL="2322942" indent="0">
              <a:buNone/>
              <a:defRPr sz="1100"/>
            </a:lvl5pPr>
            <a:lvl6pPr marL="2903677" indent="0">
              <a:buNone/>
              <a:defRPr sz="1100"/>
            </a:lvl6pPr>
            <a:lvl7pPr marL="3484413" indent="0">
              <a:buNone/>
              <a:defRPr sz="1100"/>
            </a:lvl7pPr>
            <a:lvl8pPr marL="4065148" indent="0">
              <a:buNone/>
              <a:defRPr sz="1100"/>
            </a:lvl8pPr>
            <a:lvl9pPr marL="4645884"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AFB59-E3E4-41A5-9D40-490BAAFD55B5}" type="datetime1">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681218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3" y="5440681"/>
            <a:ext cx="8229600" cy="642303"/>
          </a:xfrm>
        </p:spPr>
        <p:txBody>
          <a:bodyPr anchor="b"/>
          <a:lstStyle>
            <a:lvl1pPr algn="l">
              <a:defRPr sz="2500" b="1"/>
            </a:lvl1pPr>
          </a:lstStyle>
          <a:p>
            <a:r>
              <a:rPr lang="en-US" smtClean="0"/>
              <a:t>Click to edit Master title style</a:t>
            </a:r>
            <a:endParaRPr lang="en-US"/>
          </a:p>
        </p:txBody>
      </p:sp>
      <p:sp>
        <p:nvSpPr>
          <p:cNvPr id="3" name="Picture Placeholder 2"/>
          <p:cNvSpPr>
            <a:spLocks noGrp="1"/>
          </p:cNvSpPr>
          <p:nvPr>
            <p:ph type="pic" idx="1"/>
          </p:nvPr>
        </p:nvSpPr>
        <p:spPr>
          <a:xfrm>
            <a:off x="2688433" y="694477"/>
            <a:ext cx="8229600" cy="4663440"/>
          </a:xfrm>
        </p:spPr>
        <p:txBody>
          <a:bodyPr/>
          <a:lstStyle>
            <a:lvl1pPr marL="0" indent="0">
              <a:buNone/>
              <a:defRPr sz="4100"/>
            </a:lvl1pPr>
            <a:lvl2pPr marL="580735" indent="0">
              <a:buNone/>
              <a:defRPr sz="3600"/>
            </a:lvl2pPr>
            <a:lvl3pPr marL="1161471" indent="0">
              <a:buNone/>
              <a:defRPr sz="3000"/>
            </a:lvl3pPr>
            <a:lvl4pPr marL="1742206" indent="0">
              <a:buNone/>
              <a:defRPr sz="2500"/>
            </a:lvl4pPr>
            <a:lvl5pPr marL="2322942" indent="0">
              <a:buNone/>
              <a:defRPr sz="2500"/>
            </a:lvl5pPr>
            <a:lvl6pPr marL="2903677" indent="0">
              <a:buNone/>
              <a:defRPr sz="2500"/>
            </a:lvl6pPr>
            <a:lvl7pPr marL="3484413" indent="0">
              <a:buNone/>
              <a:defRPr sz="2500"/>
            </a:lvl7pPr>
            <a:lvl8pPr marL="4065148" indent="0">
              <a:buNone/>
              <a:defRPr sz="2500"/>
            </a:lvl8pPr>
            <a:lvl9pPr marL="4645884" indent="0">
              <a:buNone/>
              <a:defRPr sz="2500"/>
            </a:lvl9pPr>
          </a:lstStyle>
          <a:p>
            <a:endParaRPr lang="en-US"/>
          </a:p>
        </p:txBody>
      </p:sp>
      <p:sp>
        <p:nvSpPr>
          <p:cNvPr id="4" name="Text Placeholder 3"/>
          <p:cNvSpPr>
            <a:spLocks noGrp="1"/>
          </p:cNvSpPr>
          <p:nvPr>
            <p:ph type="body" sz="half" idx="2"/>
          </p:nvPr>
        </p:nvSpPr>
        <p:spPr>
          <a:xfrm>
            <a:off x="2688433" y="6082983"/>
            <a:ext cx="8229600" cy="912178"/>
          </a:xfrm>
        </p:spPr>
        <p:txBody>
          <a:bodyPr/>
          <a:lstStyle>
            <a:lvl1pPr marL="0" indent="0">
              <a:buNone/>
              <a:defRPr sz="1800"/>
            </a:lvl1pPr>
            <a:lvl2pPr marL="580735" indent="0">
              <a:buNone/>
              <a:defRPr sz="1500"/>
            </a:lvl2pPr>
            <a:lvl3pPr marL="1161471" indent="0">
              <a:buNone/>
              <a:defRPr sz="1300"/>
            </a:lvl3pPr>
            <a:lvl4pPr marL="1742206" indent="0">
              <a:buNone/>
              <a:defRPr sz="1100"/>
            </a:lvl4pPr>
            <a:lvl5pPr marL="2322942" indent="0">
              <a:buNone/>
              <a:defRPr sz="1100"/>
            </a:lvl5pPr>
            <a:lvl6pPr marL="2903677" indent="0">
              <a:buNone/>
              <a:defRPr sz="1100"/>
            </a:lvl6pPr>
            <a:lvl7pPr marL="3484413" indent="0">
              <a:buNone/>
              <a:defRPr sz="1100"/>
            </a:lvl7pPr>
            <a:lvl8pPr marL="4065148" indent="0">
              <a:buNone/>
              <a:defRPr sz="1100"/>
            </a:lvl8pPr>
            <a:lvl9pPr marL="4645884"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BAF764-72F5-4022-861B-64244EA9EBD3}" type="datetime1">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1164736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11500"/>
                    </a14:imgEffect>
                    <a14:imgEffect>
                      <a14:saturation sat="400000"/>
                    </a14:imgEffect>
                  </a14:imgLayer>
                </a14:imgProps>
              </a:ex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11257"/>
            <a:ext cx="12344400" cy="1295400"/>
          </a:xfrm>
          <a:prstGeom prst="rect">
            <a:avLst/>
          </a:prstGeom>
        </p:spPr>
        <p:txBody>
          <a:bodyPr vert="horz" lIns="116147" tIns="58074" rIns="116147" bIns="5807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1813565"/>
            <a:ext cx="12344400" cy="5129424"/>
          </a:xfrm>
          <a:prstGeom prst="rect">
            <a:avLst/>
          </a:prstGeom>
        </p:spPr>
        <p:txBody>
          <a:bodyPr vert="horz" lIns="116147" tIns="58074" rIns="116147" bIns="580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5800" y="7203870"/>
            <a:ext cx="3200400" cy="413807"/>
          </a:xfrm>
          <a:prstGeom prst="rect">
            <a:avLst/>
          </a:prstGeom>
        </p:spPr>
        <p:txBody>
          <a:bodyPr vert="horz" lIns="116147" tIns="58074" rIns="116147" bIns="58074" rtlCol="0" anchor="ctr"/>
          <a:lstStyle>
            <a:lvl1pPr algn="l">
              <a:defRPr sz="1500">
                <a:solidFill>
                  <a:schemeClr val="tx1">
                    <a:tint val="75000"/>
                  </a:schemeClr>
                </a:solidFill>
              </a:defRPr>
            </a:lvl1pPr>
          </a:lstStyle>
          <a:p>
            <a:fld id="{B90C09E6-F1CC-4E28-9701-A31375FD8D70}" type="datetime1">
              <a:rPr lang="en-US" smtClean="0"/>
              <a:t>12/21/2016</a:t>
            </a:fld>
            <a:endParaRPr lang="en-US"/>
          </a:p>
        </p:txBody>
      </p:sp>
      <p:sp>
        <p:nvSpPr>
          <p:cNvPr id="5" name="Footer Placeholder 4"/>
          <p:cNvSpPr>
            <a:spLocks noGrp="1"/>
          </p:cNvSpPr>
          <p:nvPr>
            <p:ph type="ftr" sz="quarter" idx="3"/>
          </p:nvPr>
        </p:nvSpPr>
        <p:spPr>
          <a:xfrm>
            <a:off x="4686300" y="7203870"/>
            <a:ext cx="4343400" cy="413807"/>
          </a:xfrm>
          <a:prstGeom prst="rect">
            <a:avLst/>
          </a:prstGeom>
        </p:spPr>
        <p:txBody>
          <a:bodyPr vert="horz" lIns="116147" tIns="58074" rIns="116147" bIns="58074"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1" y="7203870"/>
            <a:ext cx="3200400" cy="413807"/>
          </a:xfrm>
          <a:prstGeom prst="rect">
            <a:avLst/>
          </a:prstGeom>
        </p:spPr>
        <p:txBody>
          <a:bodyPr vert="horz" lIns="116147" tIns="58074" rIns="116147" bIns="58074" rtlCol="0" anchor="ctr"/>
          <a:lstStyle>
            <a:lvl1pPr algn="r">
              <a:defRPr sz="1500">
                <a:solidFill>
                  <a:schemeClr val="tx1">
                    <a:tint val="75000"/>
                  </a:schemeClr>
                </a:solidFill>
              </a:defRPr>
            </a:lvl1pPr>
          </a:lstStyle>
          <a:p>
            <a:fld id="{A4827226-B2DA-46EC-8F7B-3176FBF1FC80}" type="slidenum">
              <a:rPr lang="en-US" smtClean="0"/>
              <a:t>‹#›</a:t>
            </a:fld>
            <a:endParaRPr lang="en-US"/>
          </a:p>
        </p:txBody>
      </p:sp>
    </p:spTree>
    <p:extLst>
      <p:ext uri="{BB962C8B-B14F-4D97-AF65-F5344CB8AC3E}">
        <p14:creationId xmlns:p14="http://schemas.microsoft.com/office/powerpoint/2010/main" val="3522819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161471" rtl="0" eaLnBrk="1" latinLnBrk="0" hangingPunct="1">
        <a:spcBef>
          <a:spcPct val="0"/>
        </a:spcBef>
        <a:buNone/>
        <a:defRPr sz="5600" kern="1200">
          <a:solidFill>
            <a:schemeClr val="tx1"/>
          </a:solidFill>
          <a:latin typeface="+mj-lt"/>
          <a:ea typeface="+mj-ea"/>
          <a:cs typeface="+mj-cs"/>
        </a:defRPr>
      </a:lvl1pPr>
    </p:titleStyle>
    <p:bodyStyle>
      <a:lvl1pPr marL="435552" indent="-435552" algn="l" defTabSz="1161471"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3695" indent="-362960" algn="l" defTabSz="1161471"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51839" indent="-290368" algn="l" defTabSz="1161471"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32574"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613309"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94045"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74780"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55516"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36251"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61471" rtl="0" eaLnBrk="1" latinLnBrk="0" hangingPunct="1">
        <a:defRPr sz="2300" kern="1200">
          <a:solidFill>
            <a:schemeClr val="tx1"/>
          </a:solidFill>
          <a:latin typeface="+mn-lt"/>
          <a:ea typeface="+mn-ea"/>
          <a:cs typeface="+mn-cs"/>
        </a:defRPr>
      </a:lvl1pPr>
      <a:lvl2pPr marL="580735" algn="l" defTabSz="1161471" rtl="0" eaLnBrk="1" latinLnBrk="0" hangingPunct="1">
        <a:defRPr sz="2300" kern="1200">
          <a:solidFill>
            <a:schemeClr val="tx1"/>
          </a:solidFill>
          <a:latin typeface="+mn-lt"/>
          <a:ea typeface="+mn-ea"/>
          <a:cs typeface="+mn-cs"/>
        </a:defRPr>
      </a:lvl2pPr>
      <a:lvl3pPr marL="1161471" algn="l" defTabSz="1161471" rtl="0" eaLnBrk="1" latinLnBrk="0" hangingPunct="1">
        <a:defRPr sz="2300" kern="1200">
          <a:solidFill>
            <a:schemeClr val="tx1"/>
          </a:solidFill>
          <a:latin typeface="+mn-lt"/>
          <a:ea typeface="+mn-ea"/>
          <a:cs typeface="+mn-cs"/>
        </a:defRPr>
      </a:lvl3pPr>
      <a:lvl4pPr marL="1742206" algn="l" defTabSz="1161471" rtl="0" eaLnBrk="1" latinLnBrk="0" hangingPunct="1">
        <a:defRPr sz="2300" kern="1200">
          <a:solidFill>
            <a:schemeClr val="tx1"/>
          </a:solidFill>
          <a:latin typeface="+mn-lt"/>
          <a:ea typeface="+mn-ea"/>
          <a:cs typeface="+mn-cs"/>
        </a:defRPr>
      </a:lvl4pPr>
      <a:lvl5pPr marL="2322942" algn="l" defTabSz="1161471" rtl="0" eaLnBrk="1" latinLnBrk="0" hangingPunct="1">
        <a:defRPr sz="2300" kern="1200">
          <a:solidFill>
            <a:schemeClr val="tx1"/>
          </a:solidFill>
          <a:latin typeface="+mn-lt"/>
          <a:ea typeface="+mn-ea"/>
          <a:cs typeface="+mn-cs"/>
        </a:defRPr>
      </a:lvl5pPr>
      <a:lvl6pPr marL="2903677" algn="l" defTabSz="1161471" rtl="0" eaLnBrk="1" latinLnBrk="0" hangingPunct="1">
        <a:defRPr sz="2300" kern="1200">
          <a:solidFill>
            <a:schemeClr val="tx1"/>
          </a:solidFill>
          <a:latin typeface="+mn-lt"/>
          <a:ea typeface="+mn-ea"/>
          <a:cs typeface="+mn-cs"/>
        </a:defRPr>
      </a:lvl6pPr>
      <a:lvl7pPr marL="3484413" algn="l" defTabSz="1161471" rtl="0" eaLnBrk="1" latinLnBrk="0" hangingPunct="1">
        <a:defRPr sz="2300" kern="1200">
          <a:solidFill>
            <a:schemeClr val="tx1"/>
          </a:solidFill>
          <a:latin typeface="+mn-lt"/>
          <a:ea typeface="+mn-ea"/>
          <a:cs typeface="+mn-cs"/>
        </a:defRPr>
      </a:lvl7pPr>
      <a:lvl8pPr marL="4065148" algn="l" defTabSz="1161471" rtl="0" eaLnBrk="1" latinLnBrk="0" hangingPunct="1">
        <a:defRPr sz="2300" kern="1200">
          <a:solidFill>
            <a:schemeClr val="tx1"/>
          </a:solidFill>
          <a:latin typeface="+mn-lt"/>
          <a:ea typeface="+mn-ea"/>
          <a:cs typeface="+mn-cs"/>
        </a:defRPr>
      </a:lvl8pPr>
      <a:lvl9pPr marL="4645884" algn="l" defTabSz="1161471"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7.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8.w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829801" y="7203870"/>
            <a:ext cx="3200400" cy="413807"/>
          </a:xfrm>
        </p:spPr>
        <p:txBody>
          <a:bodyPr/>
          <a:lstStyle/>
          <a:p>
            <a:fld id="{A4827226-B2DA-46EC-8F7B-3176FBF1FC80}" type="slidenum">
              <a:rPr lang="en-US" smtClean="0"/>
              <a:t>1</a:t>
            </a:fld>
            <a:endParaRPr lang="en-US" dirty="0"/>
          </a:p>
        </p:txBody>
      </p:sp>
      <p:sp>
        <p:nvSpPr>
          <p:cNvPr id="3" name="TextBox 2"/>
          <p:cNvSpPr txBox="1"/>
          <p:nvPr/>
        </p:nvSpPr>
        <p:spPr>
          <a:xfrm>
            <a:off x="1600200" y="298939"/>
            <a:ext cx="10210800" cy="748224"/>
          </a:xfrm>
          <a:prstGeom prst="rect">
            <a:avLst/>
          </a:prstGeom>
          <a:noFill/>
        </p:spPr>
        <p:txBody>
          <a:bodyPr wrap="square" lIns="116147" tIns="58074" rIns="116147" bIns="58074" rtlCol="0">
            <a:spAutoFit/>
          </a:bodyPr>
          <a:lstStyle/>
          <a:p>
            <a:pPr algn="ctr"/>
            <a:r>
              <a:rPr lang="en-US" sz="4100" b="1" u="sng" dirty="0" smtClean="0">
                <a:latin typeface="Book Antiqua" pitchFamily="18" charset="0"/>
              </a:rPr>
              <a:t>Just for you not for the students</a:t>
            </a:r>
            <a:endParaRPr lang="en-US" sz="4100" b="1" u="sng" dirty="0">
              <a:latin typeface="Book Antiqua" pitchFamily="18" charset="0"/>
            </a:endParaRPr>
          </a:p>
        </p:txBody>
      </p:sp>
      <p:sp>
        <p:nvSpPr>
          <p:cNvPr id="4" name="TextBox 3"/>
          <p:cNvSpPr txBox="1"/>
          <p:nvPr/>
        </p:nvSpPr>
        <p:spPr>
          <a:xfrm>
            <a:off x="1333500" y="996462"/>
            <a:ext cx="11525250" cy="6118925"/>
          </a:xfrm>
          <a:prstGeom prst="rect">
            <a:avLst/>
          </a:prstGeom>
          <a:noFill/>
        </p:spPr>
        <p:txBody>
          <a:bodyPr wrap="square" lIns="116147" tIns="58074" rIns="116147" bIns="58074" rtlCol="0">
            <a:spAutoFit/>
          </a:bodyPr>
          <a:lstStyle/>
          <a:p>
            <a:pPr algn="just"/>
            <a:r>
              <a:rPr lang="en-US" sz="3000" b="1" dirty="0">
                <a:latin typeface="Book Antiqua" pitchFamily="18" charset="0"/>
              </a:rPr>
              <a:t>Dear colleagues,</a:t>
            </a:r>
          </a:p>
          <a:p>
            <a:pPr algn="just"/>
            <a:r>
              <a:rPr lang="en-US" sz="3000" b="1" dirty="0" smtClean="0">
                <a:latin typeface="Book Antiqua" pitchFamily="18" charset="0"/>
              </a:rPr>
              <a:t>I </a:t>
            </a:r>
            <a:r>
              <a:rPr lang="en-US" sz="3000" b="1" dirty="0">
                <a:latin typeface="Book Antiqua" pitchFamily="18" charset="0"/>
              </a:rPr>
              <a:t>would like to request you to </a:t>
            </a:r>
            <a:r>
              <a:rPr lang="en-US" sz="3000" b="1" dirty="0" smtClean="0">
                <a:latin typeface="Book Antiqua" pitchFamily="18" charset="0"/>
              </a:rPr>
              <a:t>emphasis the proper sound, stress and intonation while presenting the content as it is a </a:t>
            </a:r>
            <a:r>
              <a:rPr lang="en-US" sz="3000" b="1" smtClean="0">
                <a:latin typeface="Book Antiqua" pitchFamily="18" charset="0"/>
              </a:rPr>
              <a:t>drama series. </a:t>
            </a:r>
            <a:r>
              <a:rPr lang="en-US" sz="3000" b="1" dirty="0" smtClean="0">
                <a:latin typeface="Book Antiqua" pitchFamily="18" charset="0"/>
              </a:rPr>
              <a:t>Please read </a:t>
            </a:r>
            <a:r>
              <a:rPr lang="en-US" sz="3000" b="1" dirty="0">
                <a:latin typeface="Book Antiqua" pitchFamily="18" charset="0"/>
              </a:rPr>
              <a:t>the notes in normal mood carefully below the ‘Click to add notes’ option to conduct the class spontaneously. If you  think any change to take the class more effectively, you can do that. In case of any inquiry please call 01556652300. </a:t>
            </a:r>
          </a:p>
          <a:p>
            <a:pPr algn="just"/>
            <a:endParaRPr lang="en-US" sz="3000" b="1" dirty="0">
              <a:latin typeface="Book Antiqua" pitchFamily="18" charset="0"/>
            </a:endParaRPr>
          </a:p>
          <a:p>
            <a:pPr algn="just"/>
            <a:r>
              <a:rPr lang="en-US" sz="3000" b="1" dirty="0">
                <a:latin typeface="Book Antiqua" pitchFamily="18" charset="0"/>
              </a:rPr>
              <a:t>Your near and dear</a:t>
            </a:r>
          </a:p>
          <a:p>
            <a:pPr algn="just"/>
            <a:r>
              <a:rPr lang="en-US" sz="3000" b="1" dirty="0">
                <a:latin typeface="Book Antiqua" pitchFamily="18" charset="0"/>
              </a:rPr>
              <a:t>Md. </a:t>
            </a:r>
            <a:r>
              <a:rPr lang="en-US" sz="3000" b="1" dirty="0" err="1">
                <a:latin typeface="Book Antiqua" pitchFamily="18" charset="0"/>
              </a:rPr>
              <a:t>Hasan</a:t>
            </a:r>
            <a:r>
              <a:rPr lang="en-US" sz="3000" b="1" dirty="0">
                <a:latin typeface="Book Antiqua" pitchFamily="18" charset="0"/>
              </a:rPr>
              <a:t> </a:t>
            </a:r>
            <a:r>
              <a:rPr lang="en-US" sz="3000" b="1" dirty="0" err="1">
                <a:latin typeface="Book Antiqua" pitchFamily="18" charset="0"/>
              </a:rPr>
              <a:t>Hafizur</a:t>
            </a:r>
            <a:r>
              <a:rPr lang="en-US" sz="3000" b="1" dirty="0">
                <a:latin typeface="Book Antiqua" pitchFamily="18" charset="0"/>
              </a:rPr>
              <a:t> </a:t>
            </a:r>
            <a:r>
              <a:rPr lang="en-US" sz="3000" b="1" dirty="0" err="1">
                <a:latin typeface="Book Antiqua" pitchFamily="18" charset="0"/>
              </a:rPr>
              <a:t>Rahman</a:t>
            </a:r>
            <a:endParaRPr lang="en-US" sz="3000" b="1" dirty="0">
              <a:latin typeface="Book Antiqua" pitchFamily="18" charset="0"/>
            </a:endParaRPr>
          </a:p>
          <a:p>
            <a:pPr algn="just"/>
            <a:r>
              <a:rPr lang="en-US" sz="3000" b="1" dirty="0">
                <a:latin typeface="Book Antiqua" pitchFamily="18" charset="0"/>
              </a:rPr>
              <a:t>Content developer (English)</a:t>
            </a:r>
          </a:p>
          <a:p>
            <a:pPr algn="just"/>
            <a:r>
              <a:rPr lang="en-US" sz="3000" b="1" dirty="0">
                <a:latin typeface="Book Antiqua" pitchFamily="18" charset="0"/>
              </a:rPr>
              <a:t>Cambrian School &amp; College</a:t>
            </a:r>
          </a:p>
          <a:p>
            <a:pPr algn="just"/>
            <a:r>
              <a:rPr lang="en-US" sz="3000" b="1" dirty="0">
                <a:latin typeface="Book Antiqua" pitchFamily="18" charset="0"/>
              </a:rPr>
              <a:t>Dhaka.</a:t>
            </a:r>
          </a:p>
        </p:txBody>
      </p:sp>
    </p:spTree>
    <p:extLst>
      <p:ext uri="{BB962C8B-B14F-4D97-AF65-F5344CB8AC3E}">
        <p14:creationId xmlns:p14="http://schemas.microsoft.com/office/powerpoint/2010/main" val="456758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Bestows</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Gives,</a:t>
            </a:r>
          </a:p>
          <a:p>
            <a:pPr algn="ctr"/>
            <a:r>
              <a:rPr lang="en-US" sz="3200" b="1" dirty="0" smtClean="0">
                <a:latin typeface="Book Antiqua" pitchFamily="18" charset="0"/>
              </a:rPr>
              <a:t>donates,</a:t>
            </a:r>
          </a:p>
          <a:p>
            <a:pPr algn="ctr"/>
            <a:r>
              <a:rPr lang="en-US" sz="3200" b="1" dirty="0" smtClean="0">
                <a:latin typeface="Book Antiqua" pitchFamily="18" charset="0"/>
              </a:rPr>
              <a:t>grants</a:t>
            </a:r>
            <a:endParaRPr lang="en-US" sz="3200" b="1" dirty="0">
              <a:latin typeface="Book Antiqua" pitchFamily="18" charset="0"/>
            </a:endParaRPr>
          </a:p>
        </p:txBody>
      </p:sp>
      <p:sp>
        <p:nvSpPr>
          <p:cNvPr id="4" name="TextBox 3"/>
          <p:cNvSpPr txBox="1"/>
          <p:nvPr/>
        </p:nvSpPr>
        <p:spPr>
          <a:xfrm>
            <a:off x="685800" y="6858000"/>
            <a:ext cx="12438764"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God bestows mercy those who are merciful to others.</a:t>
            </a:r>
            <a:endParaRPr lang="en-US" sz="2800" b="1" dirty="0">
              <a:latin typeface="Book Antiqua" pitchFamily="18"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8200" y="685800"/>
            <a:ext cx="8476364" cy="5894628"/>
          </a:xfrm>
          <a:prstGeom prst="rect">
            <a:avLst/>
          </a:prstGeom>
        </p:spPr>
      </p:pic>
    </p:spTree>
    <p:extLst>
      <p:ext uri="{BB962C8B-B14F-4D97-AF65-F5344CB8AC3E}">
        <p14:creationId xmlns:p14="http://schemas.microsoft.com/office/powerpoint/2010/main" val="280557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Down Arrow Callout 1"/>
          <p:cNvSpPr/>
          <p:nvPr/>
        </p:nvSpPr>
        <p:spPr>
          <a:xfrm>
            <a:off x="3810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Righteousness</a:t>
            </a:r>
            <a:endParaRPr lang="en-US" sz="3200" b="1" dirty="0">
              <a:latin typeface="Book Antiqua" pitchFamily="18" charset="0"/>
            </a:endParaRPr>
          </a:p>
        </p:txBody>
      </p:sp>
      <p:sp>
        <p:nvSpPr>
          <p:cNvPr id="3" name="Cube 2"/>
          <p:cNvSpPr/>
          <p:nvPr/>
        </p:nvSpPr>
        <p:spPr>
          <a:xfrm>
            <a:off x="3810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3600" b="1" dirty="0" smtClean="0">
                <a:latin typeface="Book Antiqua" pitchFamily="18" charset="0"/>
              </a:rPr>
              <a:t>Virtue, morality,</a:t>
            </a:r>
          </a:p>
          <a:p>
            <a:pPr algn="ctr"/>
            <a:r>
              <a:rPr lang="en-US" sz="3600" b="1" dirty="0" smtClean="0">
                <a:latin typeface="Book Antiqua" pitchFamily="18" charset="0"/>
              </a:rPr>
              <a:t>justice </a:t>
            </a:r>
            <a:endParaRPr lang="en-US" sz="3600" b="1" dirty="0">
              <a:latin typeface="Book Antiqua" pitchFamily="18" charset="0"/>
            </a:endParaRPr>
          </a:p>
        </p:txBody>
      </p:sp>
      <p:sp>
        <p:nvSpPr>
          <p:cNvPr id="4" name="TextBox 3"/>
          <p:cNvSpPr txBox="1"/>
          <p:nvPr/>
        </p:nvSpPr>
        <p:spPr>
          <a:xfrm>
            <a:off x="685800" y="6858000"/>
            <a:ext cx="12600294"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Shylock praised Portia for her wisdom and righteousness.</a:t>
            </a:r>
            <a:endParaRPr lang="en-US" sz="3200" b="1" dirty="0">
              <a:latin typeface="Book Antiqu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4400" y="533400"/>
            <a:ext cx="8002823" cy="6186309"/>
          </a:xfrm>
          <a:prstGeom prst="rect">
            <a:avLst/>
          </a:prstGeom>
        </p:spPr>
      </p:pic>
    </p:spTree>
    <p:extLst>
      <p:ext uri="{BB962C8B-B14F-4D97-AF65-F5344CB8AC3E}">
        <p14:creationId xmlns:p14="http://schemas.microsoft.com/office/powerpoint/2010/main" val="141020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Daniel</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Justice,</a:t>
            </a:r>
          </a:p>
          <a:p>
            <a:pPr algn="ctr"/>
            <a:r>
              <a:rPr lang="en-US" sz="2800" b="1" dirty="0" smtClean="0">
                <a:latin typeface="Book Antiqua" pitchFamily="18" charset="0"/>
              </a:rPr>
              <a:t>judge</a:t>
            </a:r>
            <a:endParaRPr lang="en-US" sz="2800" b="1" dirty="0">
              <a:latin typeface="Book Antiqua" pitchFamily="18" charset="0"/>
            </a:endParaRPr>
          </a:p>
        </p:txBody>
      </p:sp>
      <p:sp>
        <p:nvSpPr>
          <p:cNvPr id="4" name="TextBox 3"/>
          <p:cNvSpPr txBox="1"/>
          <p:nvPr/>
        </p:nvSpPr>
        <p:spPr>
          <a:xfrm>
            <a:off x="685800" y="6858000"/>
            <a:ext cx="12496800" cy="707886"/>
          </a:xfrm>
          <a:prstGeom prst="rect">
            <a:avLst/>
          </a:prstGeom>
          <a:noFill/>
          <a:ln>
            <a:solidFill>
              <a:schemeClr val="tx1"/>
            </a:solidFill>
          </a:ln>
        </p:spPr>
        <p:txBody>
          <a:bodyPr wrap="square" rtlCol="0">
            <a:spAutoFit/>
          </a:bodyPr>
          <a:lstStyle/>
          <a:p>
            <a:pPr algn="ctr"/>
            <a:r>
              <a:rPr lang="en-US" sz="4000" b="1" dirty="0" smtClean="0">
                <a:latin typeface="Book Antiqua" pitchFamily="18" charset="0"/>
              </a:rPr>
              <a:t>Shylock told Portia the second Daniel.</a:t>
            </a:r>
            <a:endParaRPr lang="en-US" sz="4000" b="1" dirty="0">
              <a:latin typeface="Book Antiqu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8200" y="685800"/>
            <a:ext cx="8534400" cy="6134100"/>
          </a:xfrm>
          <a:prstGeom prst="rect">
            <a:avLst/>
          </a:prstGeom>
        </p:spPr>
      </p:pic>
    </p:spTree>
    <p:extLst>
      <p:ext uri="{BB962C8B-B14F-4D97-AF65-F5344CB8AC3E}">
        <p14:creationId xmlns:p14="http://schemas.microsoft.com/office/powerpoint/2010/main" val="239780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Urged</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Requested,</a:t>
            </a:r>
          </a:p>
          <a:p>
            <a:pPr algn="ctr"/>
            <a:r>
              <a:rPr lang="en-US" sz="3200" b="1" dirty="0" smtClean="0">
                <a:latin typeface="Book Antiqua" pitchFamily="18" charset="0"/>
              </a:rPr>
              <a:t>advised</a:t>
            </a:r>
            <a:endParaRPr lang="en-US" sz="3200" b="1" dirty="0">
              <a:latin typeface="Book Antiqua" pitchFamily="18" charset="0"/>
            </a:endParaRPr>
          </a:p>
        </p:txBody>
      </p:sp>
      <p:sp>
        <p:nvSpPr>
          <p:cNvPr id="4" name="TextBox 3"/>
          <p:cNvSpPr txBox="1"/>
          <p:nvPr/>
        </p:nvSpPr>
        <p:spPr>
          <a:xfrm>
            <a:off x="685800" y="6858000"/>
            <a:ext cx="12344400" cy="646331"/>
          </a:xfrm>
          <a:prstGeom prst="rect">
            <a:avLst/>
          </a:prstGeom>
          <a:noFill/>
          <a:ln>
            <a:solidFill>
              <a:schemeClr val="tx1"/>
            </a:solidFill>
          </a:ln>
        </p:spPr>
        <p:txBody>
          <a:bodyPr wrap="square" rtlCol="0">
            <a:spAutoFit/>
          </a:bodyPr>
          <a:lstStyle/>
          <a:p>
            <a:pPr algn="ctr"/>
            <a:r>
              <a:rPr lang="en-US" sz="3600" b="1" dirty="0" smtClean="0">
                <a:latin typeface="Book Antiqua" pitchFamily="18" charset="0"/>
              </a:rPr>
              <a:t>Portia urged Shylock to cut the pound of flesh.</a:t>
            </a:r>
            <a:endParaRPr lang="en-US" sz="3600" b="1" dirty="0">
              <a:latin typeface="Book Antiqua" pitchFamily="18"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35062" y="685800"/>
            <a:ext cx="8395138" cy="5894628"/>
          </a:xfrm>
          <a:prstGeom prst="rect">
            <a:avLst/>
          </a:prstGeom>
        </p:spPr>
      </p:pic>
    </p:spTree>
    <p:extLst>
      <p:ext uri="{BB962C8B-B14F-4D97-AF65-F5344CB8AC3E}">
        <p14:creationId xmlns:p14="http://schemas.microsoft.com/office/powerpoint/2010/main" val="88806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Chest</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Upper body</a:t>
            </a:r>
          </a:p>
          <a:p>
            <a:pPr algn="ctr"/>
            <a:r>
              <a:rPr lang="en-US" sz="3200" b="1" dirty="0" smtClean="0">
                <a:latin typeface="Book Antiqua" pitchFamily="18" charset="0"/>
              </a:rPr>
              <a:t>ribcage,</a:t>
            </a:r>
          </a:p>
          <a:p>
            <a:pPr algn="ctr"/>
            <a:r>
              <a:rPr lang="en-US" sz="3200" b="1" dirty="0">
                <a:latin typeface="Book Antiqua" pitchFamily="18" charset="0"/>
              </a:rPr>
              <a:t>r</a:t>
            </a:r>
            <a:r>
              <a:rPr lang="en-US" sz="3200" b="1" dirty="0" smtClean="0">
                <a:latin typeface="Book Antiqua" pitchFamily="18" charset="0"/>
              </a:rPr>
              <a:t>ibs</a:t>
            </a:r>
          </a:p>
          <a:p>
            <a:pPr algn="ctr"/>
            <a:endParaRPr lang="en-US" sz="3200" b="1" dirty="0">
              <a:latin typeface="Book Antiqua" pitchFamily="18" charset="0"/>
            </a:endParaRPr>
          </a:p>
        </p:txBody>
      </p:sp>
      <p:sp>
        <p:nvSpPr>
          <p:cNvPr id="4" name="TextBox 3"/>
          <p:cNvSpPr txBox="1"/>
          <p:nvPr/>
        </p:nvSpPr>
        <p:spPr>
          <a:xfrm>
            <a:off x="685800" y="6858000"/>
            <a:ext cx="12344400" cy="646331"/>
          </a:xfrm>
          <a:prstGeom prst="rect">
            <a:avLst/>
          </a:prstGeom>
          <a:noFill/>
          <a:ln>
            <a:solidFill>
              <a:schemeClr val="tx1"/>
            </a:solidFill>
          </a:ln>
        </p:spPr>
        <p:txBody>
          <a:bodyPr wrap="square" rtlCol="0">
            <a:spAutoFit/>
          </a:bodyPr>
          <a:lstStyle/>
          <a:p>
            <a:pPr algn="ctr"/>
            <a:r>
              <a:rPr lang="en-US" sz="3600" b="1" dirty="0" smtClean="0">
                <a:latin typeface="Book Antiqua" pitchFamily="18" charset="0"/>
              </a:rPr>
              <a:t>Shylock told Antonio to uncover his chest.</a:t>
            </a:r>
            <a:endParaRPr lang="en-US" sz="3600" b="1" dirty="0">
              <a:latin typeface="Book Antiqua" pitchFamily="18" charset="0"/>
            </a:endParaRP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0" y="948132"/>
            <a:ext cx="8382000" cy="5894628"/>
          </a:xfrm>
          <a:prstGeom prst="rect">
            <a:avLst/>
          </a:prstGeom>
        </p:spPr>
      </p:pic>
      <p:sp>
        <p:nvSpPr>
          <p:cNvPr id="7" name="Oval 6"/>
          <p:cNvSpPr/>
          <p:nvPr/>
        </p:nvSpPr>
        <p:spPr>
          <a:xfrm>
            <a:off x="6629400" y="3633114"/>
            <a:ext cx="4267200" cy="2615286"/>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82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repeatCount="5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533400"/>
            <a:ext cx="12115800" cy="64008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en-US" sz="3600" b="1" dirty="0" err="1" smtClean="0">
                <a:latin typeface="Book Antiqua" pitchFamily="18" charset="0"/>
              </a:rPr>
              <a:t>Bassanio</a:t>
            </a:r>
            <a:r>
              <a:rPr lang="en-US" sz="3600" b="1" dirty="0" smtClean="0">
                <a:latin typeface="Book Antiqua" pitchFamily="18" charset="0"/>
              </a:rPr>
              <a:t> was passing his days with joy, cheer, and merriments in Belmont. But, by this time, three months were over. Antonio could not pay the three thousand ducats to Shylock as he lost all his ships in the sea. </a:t>
            </a:r>
            <a:endParaRPr lang="en-US" sz="3600" b="1" dirty="0">
              <a:latin typeface="Book Antiqua" pitchFamily="18" charset="0"/>
            </a:endParaRPr>
          </a:p>
        </p:txBody>
      </p:sp>
      <p:sp>
        <p:nvSpPr>
          <p:cNvPr id="3" name="Oval 2"/>
          <p:cNvSpPr/>
          <p:nvPr/>
        </p:nvSpPr>
        <p:spPr>
          <a:xfrm>
            <a:off x="2667000" y="2362200"/>
            <a:ext cx="7391400" cy="23622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Book Antiqua" pitchFamily="18" charset="0"/>
              </a:rPr>
              <a:t>Let’s have a look how Antonio was.</a:t>
            </a:r>
            <a:endParaRPr lang="en-US" sz="4400" b="1" dirty="0">
              <a:solidFill>
                <a:schemeClr val="tx1"/>
              </a:solidFill>
              <a:latin typeface="Book Antiqua" pitchFamily="18" charset="0"/>
            </a:endParaRPr>
          </a:p>
        </p:txBody>
      </p:sp>
    </p:spTree>
    <p:extLst>
      <p:ext uri="{BB962C8B-B14F-4D97-AF65-F5344CB8AC3E}">
        <p14:creationId xmlns:p14="http://schemas.microsoft.com/office/powerpoint/2010/main" val="25544645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xit" presetSubtype="0" fill="hold" grpId="1" nodeType="clickEffect">
                                  <p:stCondLst>
                                    <p:cond delay="0"/>
                                  </p:stCondLst>
                                  <p:childTnLst>
                                    <p:anim calcmode="lin" valueType="num">
                                      <p:cBhvr>
                                        <p:cTn id="19" dur="1000"/>
                                        <p:tgtEl>
                                          <p:spTgt spid="3"/>
                                        </p:tgtEl>
                                        <p:attrNameLst>
                                          <p:attrName>ppt_w</p:attrName>
                                        </p:attrNameLst>
                                      </p:cBhvr>
                                      <p:tavLst>
                                        <p:tav tm="0">
                                          <p:val>
                                            <p:strVal val="ppt_w"/>
                                          </p:val>
                                        </p:tav>
                                        <p:tav tm="100000">
                                          <p:val>
                                            <p:fltVal val="0"/>
                                          </p:val>
                                        </p:tav>
                                      </p:tavLst>
                                    </p:anim>
                                    <p:anim calcmode="lin" valueType="num">
                                      <p:cBhvr>
                                        <p:cTn id="20" dur="1000"/>
                                        <p:tgtEl>
                                          <p:spTgt spid="3"/>
                                        </p:tgtEl>
                                        <p:attrNameLst>
                                          <p:attrName>ppt_h</p:attrName>
                                        </p:attrNameLst>
                                      </p:cBhvr>
                                      <p:tavLst>
                                        <p:tav tm="0">
                                          <p:val>
                                            <p:strVal val="ppt_h"/>
                                          </p:val>
                                        </p:tav>
                                        <p:tav tm="100000">
                                          <p:val>
                                            <p:fltVal val="0"/>
                                          </p:val>
                                        </p:tav>
                                      </p:tavLst>
                                    </p:anim>
                                    <p:anim calcmode="lin" valueType="num">
                                      <p:cBhvr>
                                        <p:cTn id="21" dur="1000"/>
                                        <p:tgtEl>
                                          <p:spTgt spid="3"/>
                                        </p:tgtEl>
                                        <p:attrNameLst>
                                          <p:attrName>style.rotation</p:attrName>
                                        </p:attrNameLst>
                                      </p:cBhvr>
                                      <p:tavLst>
                                        <p:tav tm="0">
                                          <p:val>
                                            <p:fltVal val="0"/>
                                          </p:val>
                                        </p:tav>
                                        <p:tav tm="100000">
                                          <p:val>
                                            <p:fltVal val="90"/>
                                          </p:val>
                                        </p:tav>
                                      </p:tavLst>
                                    </p:anim>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066800" y="990600"/>
            <a:ext cx="11811000" cy="5638800"/>
          </a:xfrm>
          <a:prstGeom prst="round2DiagRect">
            <a:avLst>
              <a:gd name="adj1" fmla="val 43228"/>
              <a:gd name="adj2" fmla="val 0"/>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200" b="1" dirty="0" smtClean="0">
                <a:latin typeface="Book Antiqua" pitchFamily="18" charset="0"/>
              </a:rPr>
              <a:t>Antonio sent a messenger to </a:t>
            </a:r>
            <a:r>
              <a:rPr lang="en-US" sz="3200" b="1" dirty="0" err="1" smtClean="0">
                <a:latin typeface="Book Antiqua" pitchFamily="18" charset="0"/>
              </a:rPr>
              <a:t>Bassanio</a:t>
            </a:r>
            <a:r>
              <a:rPr lang="en-US" sz="3200" b="1" dirty="0" smtClean="0">
                <a:latin typeface="Book Antiqua" pitchFamily="18" charset="0"/>
              </a:rPr>
              <a:t> with a letter. The </a:t>
            </a:r>
            <a:r>
              <a:rPr lang="en-US" sz="3200" b="1" dirty="0">
                <a:latin typeface="Book Antiqua" pitchFamily="18" charset="0"/>
              </a:rPr>
              <a:t>letter said, “ Dear friend </a:t>
            </a:r>
            <a:r>
              <a:rPr lang="en-US" sz="3200" b="1" dirty="0" err="1">
                <a:latin typeface="Book Antiqua" pitchFamily="18" charset="0"/>
              </a:rPr>
              <a:t>Bassanio</a:t>
            </a:r>
            <a:r>
              <a:rPr lang="en-US" sz="3200" b="1" dirty="0">
                <a:latin typeface="Book Antiqua" pitchFamily="18" charset="0"/>
              </a:rPr>
              <a:t>, all my ships </a:t>
            </a:r>
            <a:r>
              <a:rPr lang="en-US" sz="3200" b="1" dirty="0" smtClean="0">
                <a:latin typeface="Book Antiqua" pitchFamily="18" charset="0"/>
              </a:rPr>
              <a:t>have been </a:t>
            </a:r>
            <a:r>
              <a:rPr lang="en-US" sz="3200" b="1" dirty="0">
                <a:latin typeface="Book Antiqua" pitchFamily="18" charset="0"/>
              </a:rPr>
              <a:t>lost at sea. I cannot pay the money I owe </a:t>
            </a:r>
            <a:r>
              <a:rPr lang="en-US" sz="3200" b="1" dirty="0" smtClean="0">
                <a:latin typeface="Book Antiqua" pitchFamily="18" charset="0"/>
              </a:rPr>
              <a:t>to Shylock</a:t>
            </a:r>
            <a:r>
              <a:rPr lang="en-US" sz="3200" b="1" dirty="0">
                <a:latin typeface="Book Antiqua" pitchFamily="18" charset="0"/>
              </a:rPr>
              <a:t>. So I have to pay the penalty. Dear friend, </a:t>
            </a:r>
            <a:r>
              <a:rPr lang="en-US" sz="3200" b="1" dirty="0" smtClean="0">
                <a:latin typeface="Book Antiqua" pitchFamily="18" charset="0"/>
              </a:rPr>
              <a:t>come and </a:t>
            </a:r>
            <a:r>
              <a:rPr lang="en-US" sz="3200" b="1" dirty="0">
                <a:latin typeface="Book Antiqua" pitchFamily="18" charset="0"/>
              </a:rPr>
              <a:t>see me if possible. I would like to see you </a:t>
            </a:r>
            <a:r>
              <a:rPr lang="en-US" sz="3200" b="1" dirty="0" smtClean="0">
                <a:latin typeface="Book Antiqua" pitchFamily="18" charset="0"/>
              </a:rPr>
              <a:t>once before </a:t>
            </a:r>
            <a:r>
              <a:rPr lang="en-US" sz="3200" b="1" dirty="0">
                <a:latin typeface="Book Antiqua" pitchFamily="18" charset="0"/>
              </a:rPr>
              <a:t>I die.” </a:t>
            </a:r>
            <a:r>
              <a:rPr lang="en-US" sz="3200" b="1" dirty="0" err="1">
                <a:latin typeface="Book Antiqua" pitchFamily="18" charset="0"/>
              </a:rPr>
              <a:t>Bassanio</a:t>
            </a:r>
            <a:r>
              <a:rPr lang="en-US" sz="3200" b="1" dirty="0">
                <a:latin typeface="Book Antiqua" pitchFamily="18" charset="0"/>
              </a:rPr>
              <a:t> quickly left for </a:t>
            </a:r>
            <a:r>
              <a:rPr lang="en-US" sz="3200" b="1" dirty="0" smtClean="0">
                <a:latin typeface="Book Antiqua" pitchFamily="18" charset="0"/>
              </a:rPr>
              <a:t>Venice </a:t>
            </a:r>
            <a:r>
              <a:rPr lang="en-US" sz="3200" b="1" dirty="0">
                <a:latin typeface="Book Antiqua" pitchFamily="18" charset="0"/>
              </a:rPr>
              <a:t>a</a:t>
            </a:r>
            <a:r>
              <a:rPr lang="en-US" sz="3200" b="1" dirty="0" smtClean="0">
                <a:latin typeface="Book Antiqua" pitchFamily="18" charset="0"/>
              </a:rPr>
              <a:t>nd…………………………………</a:t>
            </a:r>
            <a:endParaRPr lang="en-US" sz="3200" b="1" dirty="0">
              <a:latin typeface="Book Antiqua" pitchFamily="18" charset="0"/>
            </a:endParaRPr>
          </a:p>
        </p:txBody>
      </p:sp>
    </p:spTree>
    <p:extLst>
      <p:ext uri="{BB962C8B-B14F-4D97-AF65-F5344CB8AC3E}">
        <p14:creationId xmlns:p14="http://schemas.microsoft.com/office/powerpoint/2010/main" val="32583596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838200" y="990600"/>
            <a:ext cx="12192000" cy="5410200"/>
          </a:xfrm>
          <a:prstGeom prst="round2DiagRect">
            <a:avLst>
              <a:gd name="adj1" fmla="val 50000"/>
              <a:gd name="adj2"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741363" algn="l"/>
                <a:tab pos="10452100" algn="r"/>
                <a:tab pos="10799763" algn="r"/>
              </a:tabLst>
            </a:pPr>
            <a:r>
              <a:rPr lang="en-US" sz="2800" b="1" dirty="0" smtClean="0">
                <a:latin typeface="Book Antiqua" pitchFamily="18" charset="0"/>
              </a:rPr>
              <a:t>Soon </a:t>
            </a:r>
            <a:r>
              <a:rPr lang="en-US" sz="2800" b="1" dirty="0">
                <a:latin typeface="Book Antiqua" pitchFamily="18" charset="0"/>
              </a:rPr>
              <a:t>a young clerk entered the courtroom with </a:t>
            </a:r>
            <a:r>
              <a:rPr lang="en-US" sz="2800" b="1" dirty="0" smtClean="0">
                <a:latin typeface="Book Antiqua" pitchFamily="18" charset="0"/>
              </a:rPr>
              <a:t>a letter </a:t>
            </a:r>
            <a:r>
              <a:rPr lang="en-US" sz="2800" b="1" dirty="0">
                <a:latin typeface="Book Antiqua" pitchFamily="18" charset="0"/>
              </a:rPr>
              <a:t>from the wise </a:t>
            </a:r>
            <a:r>
              <a:rPr lang="en-US" sz="2800" b="1" dirty="0" smtClean="0">
                <a:latin typeface="Book Antiqua" pitchFamily="18" charset="0"/>
              </a:rPr>
              <a:t>lawyer of Venice. </a:t>
            </a:r>
            <a:r>
              <a:rPr lang="en-US" sz="2800" b="1" dirty="0">
                <a:latin typeface="Book Antiqua" pitchFamily="18" charset="0"/>
              </a:rPr>
              <a:t>The lawyer was ill and would not be able to come to </a:t>
            </a:r>
            <a:r>
              <a:rPr lang="en-US" sz="2800" b="1" dirty="0" smtClean="0">
                <a:latin typeface="Book Antiqua" pitchFamily="18" charset="0"/>
              </a:rPr>
              <a:t>the court</a:t>
            </a:r>
            <a:r>
              <a:rPr lang="en-US" sz="2800" b="1" dirty="0">
                <a:latin typeface="Book Antiqua" pitchFamily="18" charset="0"/>
              </a:rPr>
              <a:t>. He requested the Duke to let his young friend, Doctor Balthazar, </a:t>
            </a:r>
            <a:r>
              <a:rPr lang="en-US" sz="2800" b="1" dirty="0" smtClean="0">
                <a:latin typeface="Book Antiqua" pitchFamily="18" charset="0"/>
              </a:rPr>
              <a:t>defend Antonio</a:t>
            </a:r>
            <a:r>
              <a:rPr lang="en-US" sz="2800" b="1" dirty="0">
                <a:latin typeface="Book Antiqua" pitchFamily="18" charset="0"/>
              </a:rPr>
              <a:t>. The Duke gave his permission, and Doctor Balthazar entered the courtroom.</a:t>
            </a:r>
          </a:p>
        </p:txBody>
      </p:sp>
    </p:spTree>
    <p:extLst>
      <p:ext uri="{BB962C8B-B14F-4D97-AF65-F5344CB8AC3E}">
        <p14:creationId xmlns:p14="http://schemas.microsoft.com/office/powerpoint/2010/main" val="40592798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3711297711"/>
              </p:ext>
            </p:extLst>
          </p:nvPr>
        </p:nvGraphicFramePr>
        <p:xfrm>
          <a:off x="6400800" y="3500438"/>
          <a:ext cx="914400" cy="771525"/>
        </p:xfrm>
        <a:graphic>
          <a:graphicData uri="http://schemas.openxmlformats.org/presentationml/2006/ole">
            <mc:AlternateContent xmlns:mc="http://schemas.openxmlformats.org/markup-compatibility/2006">
              <mc:Choice xmlns:v="urn:schemas-microsoft-com:vml" Requires="v">
                <p:oleObj spid="_x0000_s8206"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6400800" y="3500438"/>
                        <a:ext cx="914400" cy="771525"/>
                      </a:xfrm>
                      <a:prstGeom prst="rect">
                        <a:avLst/>
                      </a:prstGeom>
                    </p:spPr>
                  </p:pic>
                </p:oleObj>
              </mc:Fallback>
            </mc:AlternateContent>
          </a:graphicData>
        </a:graphic>
      </p:graphicFrame>
      <p:sp>
        <p:nvSpPr>
          <p:cNvPr id="2" name="Rounded Rectangle 1"/>
          <p:cNvSpPr/>
          <p:nvPr/>
        </p:nvSpPr>
        <p:spPr>
          <a:xfrm>
            <a:off x="914400" y="762000"/>
            <a:ext cx="12192000" cy="6400800"/>
          </a:xfrm>
          <a:prstGeom prst="round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just"/>
            <a:r>
              <a:rPr lang="en-US" sz="2800" b="1" dirty="0">
                <a:latin typeface="Book Antiqua" pitchFamily="18" charset="0"/>
              </a:rPr>
              <a:t>Doctor Balthazar </a:t>
            </a:r>
            <a:r>
              <a:rPr lang="en-US" sz="2800" b="1" dirty="0" smtClean="0">
                <a:latin typeface="Book Antiqua" pitchFamily="18" charset="0"/>
              </a:rPr>
              <a:t>(Portia </a:t>
            </a:r>
            <a:r>
              <a:rPr lang="en-US" sz="2800" b="1" dirty="0">
                <a:latin typeface="Book Antiqua" pitchFamily="18" charset="0"/>
              </a:rPr>
              <a:t>in disguise) wanted to see the bond.  </a:t>
            </a:r>
            <a:r>
              <a:rPr lang="en-US" sz="2800" b="1" dirty="0" smtClean="0">
                <a:latin typeface="Book Antiqua" pitchFamily="18" charset="0"/>
              </a:rPr>
              <a:t>Shylock </a:t>
            </a:r>
            <a:r>
              <a:rPr lang="en-US" sz="2800" b="1" dirty="0">
                <a:latin typeface="Book Antiqua" pitchFamily="18" charset="0"/>
              </a:rPr>
              <a:t>handed the bond to her. She read it with great attention and then said, “ You are right Shylock. The law is on your side. You can claim the flesh. But I would request you one more time to accept the sum </a:t>
            </a:r>
            <a:r>
              <a:rPr lang="en-US" sz="2800" b="1" dirty="0" err="1">
                <a:latin typeface="Book Antiqua" pitchFamily="18" charset="0"/>
              </a:rPr>
              <a:t>Bassanio</a:t>
            </a:r>
            <a:r>
              <a:rPr lang="en-US" sz="2800" b="1" dirty="0">
                <a:latin typeface="Book Antiqua" pitchFamily="18" charset="0"/>
              </a:rPr>
              <a:t> is offering you, and let me tear up the bond.” But Shylock would not give up his claim. Portia then turned towards Antonio and said, “ Get ready Antonio for Shylock to cut his pound of flesh. The law gives it to him.”</a:t>
            </a:r>
          </a:p>
          <a:p>
            <a:pPr algn="just"/>
            <a:endParaRPr lang="en-US" sz="2800" b="1" dirty="0">
              <a:latin typeface="Book Antiqua" pitchFamily="18" charset="0"/>
            </a:endParaRPr>
          </a:p>
          <a:p>
            <a:pPr algn="just"/>
            <a:r>
              <a:rPr lang="en-US" sz="2800" b="1" dirty="0">
                <a:latin typeface="Book Antiqua" pitchFamily="18" charset="0"/>
              </a:rPr>
              <a:t>Shylock was filled with joy on hearing what Portia said. He began to praise Portia in disguise, for her wisdom and righteousness. He cried out, “Oh noble judge! </a:t>
            </a:r>
            <a:r>
              <a:rPr lang="en-US" sz="2800" b="1" dirty="0" smtClean="0">
                <a:latin typeface="Book Antiqua" pitchFamily="18" charset="0"/>
              </a:rPr>
              <a:t>Oh excellent </a:t>
            </a:r>
            <a:r>
              <a:rPr lang="en-US" sz="2800" b="1" dirty="0">
                <a:latin typeface="Book Antiqua" pitchFamily="18" charset="0"/>
              </a:rPr>
              <a:t>young man, you are a second Daniel, who has come to this earth.”</a:t>
            </a:r>
          </a:p>
        </p:txBody>
      </p:sp>
    </p:spTree>
    <p:extLst>
      <p:ext uri="{BB962C8B-B14F-4D97-AF65-F5344CB8AC3E}">
        <p14:creationId xmlns:p14="http://schemas.microsoft.com/office/powerpoint/2010/main" val="2849068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4068441663"/>
              </p:ext>
            </p:extLst>
          </p:nvPr>
        </p:nvGraphicFramePr>
        <p:xfrm>
          <a:off x="6400800" y="3500438"/>
          <a:ext cx="914400" cy="771525"/>
        </p:xfrm>
        <a:graphic>
          <a:graphicData uri="http://schemas.openxmlformats.org/presentationml/2006/ole">
            <mc:AlternateContent xmlns:mc="http://schemas.openxmlformats.org/markup-compatibility/2006">
              <mc:Choice xmlns:v="urn:schemas-microsoft-com:vml" Requires="v">
                <p:oleObj spid="_x0000_s9230"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6400800" y="3500438"/>
                        <a:ext cx="914400" cy="771525"/>
                      </a:xfrm>
                      <a:prstGeom prst="rect">
                        <a:avLst/>
                      </a:prstGeom>
                    </p:spPr>
                  </p:pic>
                </p:oleObj>
              </mc:Fallback>
            </mc:AlternateContent>
          </a:graphicData>
        </a:graphic>
      </p:graphicFrame>
      <p:sp>
        <p:nvSpPr>
          <p:cNvPr id="3" name="Regular Pentagon 2"/>
          <p:cNvSpPr/>
          <p:nvPr/>
        </p:nvSpPr>
        <p:spPr>
          <a:xfrm>
            <a:off x="762000" y="762000"/>
            <a:ext cx="12344400" cy="5638800"/>
          </a:xfrm>
          <a:prstGeom prst="pentagon">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800" b="1" dirty="0">
                <a:latin typeface="Book Antiqua" pitchFamily="18" charset="0"/>
              </a:rPr>
              <a:t>Portia urged Shylock to cut the pound of flesh he demanded. Delighted, Shylock walked towards Antonio with a knife in hand. He told Antonio to uncover his chest. Antonio uncovered his </a:t>
            </a:r>
            <a:r>
              <a:rPr lang="en-US" sz="2800" b="1" dirty="0" smtClean="0">
                <a:latin typeface="Book Antiqua" pitchFamily="18" charset="0"/>
              </a:rPr>
              <a:t>chest and …...</a:t>
            </a:r>
            <a:endParaRPr lang="en-US" sz="2400" dirty="0"/>
          </a:p>
        </p:txBody>
      </p:sp>
    </p:spTree>
    <p:extLst>
      <p:ext uri="{BB962C8B-B14F-4D97-AF65-F5344CB8AC3E}">
        <p14:creationId xmlns:p14="http://schemas.microsoft.com/office/powerpoint/2010/main" val="932640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a:ext>
            </a:extLst>
          </a:blip>
          <a:srcRect/>
          <a:stretch>
            <a:fillRect t="-4000" b="-4000"/>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381000"/>
            <a:ext cx="13056476" cy="646331"/>
          </a:xfrm>
          <a:prstGeom prst="rect">
            <a:avLst/>
          </a:prstGeom>
          <a:noFill/>
        </p:spPr>
        <p:txBody>
          <a:bodyPr wrap="square" rtlCol="0">
            <a:spAutoFit/>
          </a:bodyPr>
          <a:lstStyle/>
          <a:p>
            <a:pPr algn="ctr"/>
            <a:r>
              <a:rPr lang="en-US" sz="36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Book Antiqua" pitchFamily="18" charset="0"/>
              </a:rPr>
              <a:t>Welcome to the grand episode dear students.</a:t>
            </a:r>
            <a:endParaRPr lang="en-US" sz="36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Book Antiqua" pitchFamily="18" charset="0"/>
            </a:endParaRPr>
          </a:p>
        </p:txBody>
      </p:sp>
    </p:spTree>
    <p:extLst>
      <p:ext uri="{BB962C8B-B14F-4D97-AF65-F5344CB8AC3E}">
        <p14:creationId xmlns:p14="http://schemas.microsoft.com/office/powerpoint/2010/main" val="22285856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2422435538"/>
              </p:ext>
            </p:extLst>
          </p:nvPr>
        </p:nvGraphicFramePr>
        <p:xfrm>
          <a:off x="6400800" y="3500438"/>
          <a:ext cx="914400" cy="771525"/>
        </p:xfrm>
        <a:graphic>
          <a:graphicData uri="http://schemas.openxmlformats.org/presentationml/2006/ole">
            <mc:AlternateContent xmlns:mc="http://schemas.openxmlformats.org/markup-compatibility/2006">
              <mc:Choice xmlns:v="urn:schemas-microsoft-com:vml" Requires="v">
                <p:oleObj spid="_x0000_s10252"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6400800" y="3500438"/>
                        <a:ext cx="914400" cy="771525"/>
                      </a:xfrm>
                      <a:prstGeom prst="rect">
                        <a:avLst/>
                      </a:prstGeom>
                    </p:spPr>
                  </p:pic>
                </p:oleObj>
              </mc:Fallback>
            </mc:AlternateContent>
          </a:graphicData>
        </a:graphic>
      </p:graphicFrame>
      <p:sp>
        <p:nvSpPr>
          <p:cNvPr id="2" name="Oval 1"/>
          <p:cNvSpPr/>
          <p:nvPr/>
        </p:nvSpPr>
        <p:spPr>
          <a:xfrm>
            <a:off x="3276600" y="2057400"/>
            <a:ext cx="7315200" cy="30480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Book Antiqua" pitchFamily="18" charset="0"/>
              </a:rPr>
              <a:t>As Shylock was </a:t>
            </a:r>
            <a:r>
              <a:rPr lang="en-US" sz="3200" b="1" dirty="0">
                <a:latin typeface="Book Antiqua" pitchFamily="18" charset="0"/>
              </a:rPr>
              <a:t>about to cut Antonio’s </a:t>
            </a:r>
            <a:r>
              <a:rPr lang="en-US" sz="3200" b="1" dirty="0" smtClean="0">
                <a:latin typeface="Book Antiqua" pitchFamily="18" charset="0"/>
              </a:rPr>
              <a:t>flesh………</a:t>
            </a:r>
            <a:endParaRPr lang="en-US" sz="3200" dirty="0"/>
          </a:p>
        </p:txBody>
      </p:sp>
    </p:spTree>
    <p:extLst>
      <p:ext uri="{BB962C8B-B14F-4D97-AF65-F5344CB8AC3E}">
        <p14:creationId xmlns:p14="http://schemas.microsoft.com/office/powerpoint/2010/main" val="40014207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1066800" y="838200"/>
            <a:ext cx="11506200" cy="5562600"/>
          </a:xfrm>
          <a:prstGeom prst="round2Diag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latin typeface="Book Antiqua" pitchFamily="18" charset="0"/>
              </a:rPr>
              <a:t>Portia cried </a:t>
            </a:r>
            <a:r>
              <a:rPr lang="en-US" sz="2800" b="1" dirty="0">
                <a:latin typeface="Book Antiqua" pitchFamily="18" charset="0"/>
              </a:rPr>
              <a:t>out, </a:t>
            </a:r>
            <a:r>
              <a:rPr lang="en-US" sz="2800" b="1" dirty="0" smtClean="0">
                <a:latin typeface="Book Antiqua" pitchFamily="18" charset="0"/>
              </a:rPr>
              <a:t>“ Stop, Wait Shylock</a:t>
            </a:r>
            <a:r>
              <a:rPr lang="en-US" sz="2800" b="1" dirty="0">
                <a:latin typeface="Book Antiqua" pitchFamily="18" charset="0"/>
              </a:rPr>
              <a:t>! Never forget - there is no </a:t>
            </a:r>
            <a:r>
              <a:rPr lang="en-US" sz="2800" b="1" dirty="0" smtClean="0">
                <a:latin typeface="Book Antiqua" pitchFamily="18" charset="0"/>
              </a:rPr>
              <a:t>mention</a:t>
            </a:r>
            <a:r>
              <a:rPr lang="en-US" sz="2800" b="1" dirty="0">
                <a:latin typeface="Book Antiqua" pitchFamily="18" charset="0"/>
              </a:rPr>
              <a:t> of blood in the bond. Therefore, you cannot shed a single drop of blood while you cut </a:t>
            </a:r>
            <a:r>
              <a:rPr lang="en-US" sz="2800" b="1" dirty="0" smtClean="0">
                <a:latin typeface="Book Antiqua" pitchFamily="18" charset="0"/>
              </a:rPr>
              <a:t>your pound </a:t>
            </a:r>
            <a:r>
              <a:rPr lang="en-US" sz="2800" b="1" dirty="0">
                <a:latin typeface="Book Antiqua" pitchFamily="18" charset="0"/>
              </a:rPr>
              <a:t>of flesh; or else you pay the penalty. And the penalty is, the state will take </a:t>
            </a:r>
            <a:r>
              <a:rPr lang="en-US" sz="2800" b="1" dirty="0" smtClean="0">
                <a:latin typeface="Book Antiqua" pitchFamily="18" charset="0"/>
              </a:rPr>
              <a:t>your property </a:t>
            </a:r>
            <a:r>
              <a:rPr lang="en-US" sz="2800" b="1" dirty="0">
                <a:latin typeface="Book Antiqua" pitchFamily="18" charset="0"/>
              </a:rPr>
              <a:t>from you. You lose everything that you have now, Shylock</a:t>
            </a:r>
            <a:r>
              <a:rPr lang="en-US" sz="2800" b="1" dirty="0" smtClean="0">
                <a:latin typeface="Book Antiqua" pitchFamily="18" charset="0"/>
              </a:rPr>
              <a:t>.” Shylock </a:t>
            </a:r>
            <a:r>
              <a:rPr lang="en-US" sz="2800" b="1" dirty="0">
                <a:latin typeface="Book Antiqua" pitchFamily="18" charset="0"/>
              </a:rPr>
              <a:t>understood it was not possible for him to cut a pound of flesh </a:t>
            </a:r>
            <a:r>
              <a:rPr lang="en-US" sz="2800" b="1" dirty="0" smtClean="0">
                <a:latin typeface="Book Antiqua" pitchFamily="18" charset="0"/>
              </a:rPr>
              <a:t>without shedding </a:t>
            </a:r>
            <a:r>
              <a:rPr lang="en-US" sz="2800" b="1" dirty="0">
                <a:latin typeface="Book Antiqua" pitchFamily="18" charset="0"/>
              </a:rPr>
              <a:t>blood. He was defeated by the wise lawyer. He hung his head and </a:t>
            </a:r>
            <a:r>
              <a:rPr lang="en-US" sz="2800" b="1" dirty="0" smtClean="0">
                <a:latin typeface="Book Antiqua" pitchFamily="18" charset="0"/>
              </a:rPr>
              <a:t>without another </a:t>
            </a:r>
            <a:r>
              <a:rPr lang="en-US" sz="2800" b="1" dirty="0">
                <a:latin typeface="Book Antiqua" pitchFamily="18" charset="0"/>
              </a:rPr>
              <a:t>word left the courtroom. Thus Antonio’s life was saved</a:t>
            </a:r>
            <a:r>
              <a:rPr lang="en-US" sz="2800" b="1" dirty="0" smtClean="0">
                <a:latin typeface="Book Antiqua" pitchFamily="18" charset="0"/>
              </a:rPr>
              <a:t>.</a:t>
            </a:r>
            <a:endParaRPr lang="en-US" sz="2800" b="1" dirty="0">
              <a:latin typeface="Book Antiqua" pitchFamily="18" charset="0"/>
            </a:endParaRPr>
          </a:p>
        </p:txBody>
      </p:sp>
    </p:spTree>
    <p:extLst>
      <p:ext uri="{BB962C8B-B14F-4D97-AF65-F5344CB8AC3E}">
        <p14:creationId xmlns:p14="http://schemas.microsoft.com/office/powerpoint/2010/main" val="23138058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828800"/>
            <a:ext cx="10515600" cy="3970318"/>
          </a:xfrm>
          <a:prstGeom prst="rect">
            <a:avLst/>
          </a:prstGeom>
        </p:spPr>
        <p:txBody>
          <a:bodyPr wrap="square">
            <a:spAutoFit/>
          </a:bodyPr>
          <a:lstStyle/>
          <a:p>
            <a:r>
              <a:rPr lang="en-US" sz="3600" b="1" dirty="0" smtClean="0">
                <a:latin typeface="Book Antiqua" pitchFamily="18" charset="0"/>
              </a:rPr>
              <a:t>Answer the following questions</a:t>
            </a:r>
          </a:p>
          <a:p>
            <a:r>
              <a:rPr lang="en-US" sz="3600" dirty="0" smtClean="0">
                <a:latin typeface="Book Antiqua" pitchFamily="18" charset="0"/>
              </a:rPr>
              <a:t>1. </a:t>
            </a:r>
            <a:r>
              <a:rPr lang="en-US" sz="3600" dirty="0">
                <a:latin typeface="Book Antiqua" pitchFamily="18" charset="0"/>
              </a:rPr>
              <a:t>Describe the court scene.</a:t>
            </a:r>
          </a:p>
          <a:p>
            <a:r>
              <a:rPr lang="en-US" sz="3600" dirty="0" smtClean="0">
                <a:latin typeface="Book Antiqua" pitchFamily="18" charset="0"/>
              </a:rPr>
              <a:t>2.Who </a:t>
            </a:r>
            <a:r>
              <a:rPr lang="en-US" sz="3600" dirty="0">
                <a:latin typeface="Book Antiqua" pitchFamily="18" charset="0"/>
              </a:rPr>
              <a:t>was Portia? What do you know about her?</a:t>
            </a:r>
          </a:p>
          <a:p>
            <a:r>
              <a:rPr lang="en-US" sz="3600" dirty="0" smtClean="0">
                <a:latin typeface="Book Antiqua" pitchFamily="18" charset="0"/>
              </a:rPr>
              <a:t>3. </a:t>
            </a:r>
            <a:r>
              <a:rPr lang="en-US" sz="3600" dirty="0">
                <a:latin typeface="Book Antiqua" pitchFamily="18" charset="0"/>
              </a:rPr>
              <a:t>What did Portia say regarding mercy?</a:t>
            </a:r>
          </a:p>
          <a:p>
            <a:r>
              <a:rPr lang="en-US" sz="3600" dirty="0" smtClean="0">
                <a:latin typeface="Book Antiqua" pitchFamily="18" charset="0"/>
              </a:rPr>
              <a:t>4. </a:t>
            </a:r>
            <a:r>
              <a:rPr lang="en-US" sz="3600" dirty="0">
                <a:latin typeface="Book Antiqua" pitchFamily="18" charset="0"/>
              </a:rPr>
              <a:t>How did Portia save Antonio’s live?</a:t>
            </a:r>
          </a:p>
          <a:p>
            <a:r>
              <a:rPr lang="en-US" sz="3600" dirty="0" smtClean="0">
                <a:latin typeface="Book Antiqua" pitchFamily="18" charset="0"/>
              </a:rPr>
              <a:t>5. </a:t>
            </a:r>
            <a:r>
              <a:rPr lang="en-US" sz="3600" dirty="0">
                <a:latin typeface="Book Antiqua" pitchFamily="18" charset="0"/>
              </a:rPr>
              <a:t>Sketch the character of Antonio.</a:t>
            </a:r>
          </a:p>
          <a:p>
            <a:r>
              <a:rPr lang="en-US" sz="3600" dirty="0" smtClean="0">
                <a:latin typeface="Book Antiqua" pitchFamily="18" charset="0"/>
              </a:rPr>
              <a:t>6. </a:t>
            </a:r>
            <a:r>
              <a:rPr lang="en-US" sz="3600" dirty="0">
                <a:latin typeface="Book Antiqua" pitchFamily="18" charset="0"/>
              </a:rPr>
              <a:t>How do you evaluate the character of Shylock.</a:t>
            </a:r>
          </a:p>
        </p:txBody>
      </p:sp>
    </p:spTree>
    <p:extLst>
      <p:ext uri="{BB962C8B-B14F-4D97-AF65-F5344CB8AC3E}">
        <p14:creationId xmlns:p14="http://schemas.microsoft.com/office/powerpoint/2010/main" val="15880492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50000">
              <a:schemeClr val="accent3">
                <a:lumMod val="7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685800" y="762000"/>
            <a:ext cx="12344400" cy="5715000"/>
          </a:xfrm>
          <a:prstGeom prst="rect">
            <a:avLst/>
          </a:prstGeom>
          <a:noFill/>
        </p:spPr>
        <p:txBody>
          <a:bodyPr wrap="square" rtlCol="0">
            <a:prstTxWarp prst="textDeflate">
              <a:avLst/>
            </a:prstTxWarp>
            <a:spAutoFit/>
          </a:bodyPr>
          <a:lstStyle/>
          <a:p>
            <a:pPr algn="ctr"/>
            <a:r>
              <a:rPr lang="en-US" sz="4400" b="1" dirty="0" smtClean="0">
                <a:solidFill>
                  <a:schemeClr val="bg1"/>
                </a:solidFill>
                <a:latin typeface="Book Antiqua" pitchFamily="18" charset="0"/>
              </a:rPr>
              <a:t>This is all of the drama series </a:t>
            </a:r>
            <a:r>
              <a:rPr lang="en-US" sz="4400" b="1" dirty="0">
                <a:solidFill>
                  <a:schemeClr val="bg1"/>
                </a:solidFill>
                <a:latin typeface="Book Antiqua" pitchFamily="18" charset="0"/>
              </a:rPr>
              <a:t> </a:t>
            </a:r>
            <a:endParaRPr lang="en-US" sz="4400" b="1" dirty="0" smtClean="0">
              <a:solidFill>
                <a:schemeClr val="bg1"/>
              </a:solidFill>
              <a:latin typeface="Book Antiqua" pitchFamily="18" charset="0"/>
            </a:endParaRPr>
          </a:p>
          <a:p>
            <a:pPr algn="ctr"/>
            <a:r>
              <a:rPr lang="en-US" sz="4400" b="1" dirty="0" smtClean="0">
                <a:solidFill>
                  <a:schemeClr val="bg1"/>
                </a:solidFill>
                <a:latin typeface="Book Antiqua" pitchFamily="18" charset="0"/>
              </a:rPr>
              <a:t>“The Merchant of Venice” </a:t>
            </a:r>
          </a:p>
          <a:p>
            <a:pPr algn="ctr"/>
            <a:r>
              <a:rPr lang="en-US" sz="4400" b="1" dirty="0" smtClean="0">
                <a:solidFill>
                  <a:schemeClr val="bg1"/>
                </a:solidFill>
                <a:latin typeface="Book Antiqua" pitchFamily="18" charset="0"/>
              </a:rPr>
              <a:t>by William Shakespeare</a:t>
            </a:r>
            <a:endParaRPr lang="en-US" sz="4400" b="1" dirty="0">
              <a:solidFill>
                <a:schemeClr val="bg1"/>
              </a:solidFill>
              <a:latin typeface="Book Antiqua" pitchFamily="18" charset="0"/>
            </a:endParaRPr>
          </a:p>
        </p:txBody>
      </p:sp>
      <p:sp>
        <p:nvSpPr>
          <p:cNvPr id="3" name="Oval 2"/>
          <p:cNvSpPr/>
          <p:nvPr/>
        </p:nvSpPr>
        <p:spPr>
          <a:xfrm>
            <a:off x="2590800" y="1828800"/>
            <a:ext cx="8001000" cy="3886200"/>
          </a:xfrm>
          <a:prstGeom prst="ellipse">
            <a:avLst/>
          </a:prstGeom>
          <a:solidFill>
            <a:schemeClr val="accent6">
              <a:lumMod val="60000"/>
              <a:lumOff val="4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chemeClr val="tx1"/>
                </a:solidFill>
                <a:latin typeface="Book Antiqua" pitchFamily="18" charset="0"/>
              </a:rPr>
              <a:t>Allah Hafez</a:t>
            </a:r>
            <a:endParaRPr lang="en-US" sz="6600" b="1" dirty="0">
              <a:solidFill>
                <a:schemeClr val="tx1"/>
              </a:solidFill>
              <a:latin typeface="Book Antiqua" pitchFamily="18" charset="0"/>
            </a:endParaRPr>
          </a:p>
        </p:txBody>
      </p:sp>
    </p:spTree>
    <p:extLst>
      <p:ext uri="{BB962C8B-B14F-4D97-AF65-F5344CB8AC3E}">
        <p14:creationId xmlns:p14="http://schemas.microsoft.com/office/powerpoint/2010/main" val="35312590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2000"/>
                                        <p:tgtEl>
                                          <p:spTgt spid="2"/>
                                        </p:tgtEl>
                                        <p:attrNameLst>
                                          <p:attrName>ppt_w</p:attrName>
                                        </p:attrNameLst>
                                      </p:cBhvr>
                                      <p:tavLst>
                                        <p:tav tm="0">
                                          <p:val>
                                            <p:strVal val="ppt_w"/>
                                          </p:val>
                                        </p:tav>
                                        <p:tav tm="100000">
                                          <p:val>
                                            <p:fltVal val="0"/>
                                          </p:val>
                                        </p:tav>
                                      </p:tavLst>
                                    </p:anim>
                                    <p:anim calcmode="lin" valueType="num">
                                      <p:cBhvr>
                                        <p:cTn id="7" dur="2000"/>
                                        <p:tgtEl>
                                          <p:spTgt spid="2"/>
                                        </p:tgtEl>
                                        <p:attrNameLst>
                                          <p:attrName>ppt_h</p:attrName>
                                        </p:attrNameLst>
                                      </p:cBhvr>
                                      <p:tavLst>
                                        <p:tav tm="0">
                                          <p:val>
                                            <p:strVal val="ppt_h"/>
                                          </p:val>
                                        </p:tav>
                                        <p:tav tm="100000">
                                          <p:val>
                                            <p:fltVal val="0"/>
                                          </p:val>
                                        </p:tav>
                                      </p:tavLst>
                                    </p:anim>
                                    <p:animEffect transition="out" filter="fade">
                                      <p:cBhvr>
                                        <p:cTn id="8" dur="2000"/>
                                        <p:tgtEl>
                                          <p:spTgt spid="2"/>
                                        </p:tgtEl>
                                      </p:cBhvr>
                                    </p:animEffect>
                                    <p:set>
                                      <p:cBhvr>
                                        <p:cTn id="9" dur="1" fill="hold">
                                          <p:stCondLst>
                                            <p:cond delay="1999"/>
                                          </p:stCondLst>
                                        </p:cTn>
                                        <p:tgtEl>
                                          <p:spTgt spid="2"/>
                                        </p:tgtEl>
                                        <p:attrNameLst>
                                          <p:attrName>style.visibility</p:attrName>
                                        </p:attrNameLst>
                                      </p:cBhvr>
                                      <p:to>
                                        <p:strVal val="hidden"/>
                                      </p:to>
                                    </p:set>
                                  </p:childTnLst>
                                </p:cTn>
                              </p:par>
                            </p:childTnLst>
                          </p:cTn>
                        </p:par>
                        <p:par>
                          <p:cTn id="10" fill="hold">
                            <p:stCondLst>
                              <p:cond delay="2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by="(-#ppt_w*2)" calcmode="lin" valueType="num">
                                      <p:cBhvr rctx="PPT">
                                        <p:cTn id="13" dur="1000" autoRev="1" fill="hold">
                                          <p:stCondLst>
                                            <p:cond delay="0"/>
                                          </p:stCondLst>
                                        </p:cTn>
                                        <p:tgtEl>
                                          <p:spTgt spid="3"/>
                                        </p:tgtEl>
                                        <p:attrNameLst>
                                          <p:attrName>ppt_w</p:attrName>
                                        </p:attrNameLst>
                                      </p:cBhvr>
                                    </p:anim>
                                    <p:anim by="(#ppt_w*0.50)" calcmode="lin" valueType="num">
                                      <p:cBhvr>
                                        <p:cTn id="14" dur="1000" decel="50000" autoRev="1" fill="hold">
                                          <p:stCondLst>
                                            <p:cond delay="0"/>
                                          </p:stCondLst>
                                        </p:cTn>
                                        <p:tgtEl>
                                          <p:spTgt spid="3"/>
                                        </p:tgtEl>
                                        <p:attrNameLst>
                                          <p:attrName>ppt_x</p:attrName>
                                        </p:attrNameLst>
                                      </p:cBhvr>
                                    </p:anim>
                                    <p:anim from="(-#ppt_h/2)" to="(#ppt_y)" calcmode="lin" valueType="num">
                                      <p:cBhvr>
                                        <p:cTn id="15" dur="2000" fill="hold">
                                          <p:stCondLst>
                                            <p:cond delay="0"/>
                                          </p:stCondLst>
                                        </p:cTn>
                                        <p:tgtEl>
                                          <p:spTgt spid="3"/>
                                        </p:tgtEl>
                                        <p:attrNameLst>
                                          <p:attrName>ppt_y</p:attrName>
                                        </p:attrNameLst>
                                      </p:cBhvr>
                                    </p:anim>
                                    <p:animRot by="21600000">
                                      <p:cBhvr>
                                        <p:cTn id="16" dur="2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829801" y="7203870"/>
            <a:ext cx="3200400" cy="413807"/>
          </a:xfrm>
        </p:spPr>
        <p:txBody>
          <a:bodyPr/>
          <a:lstStyle/>
          <a:p>
            <a:fld id="{A4827226-B2DA-46EC-8F7B-3176FBF1FC80}" type="slidenum">
              <a:rPr lang="en-US" smtClean="0"/>
              <a:t>3</a:t>
            </a:fld>
            <a:endParaRPr lang="en-US"/>
          </a:p>
        </p:txBody>
      </p:sp>
      <p:sp>
        <p:nvSpPr>
          <p:cNvPr id="15" name="TextBox 14"/>
          <p:cNvSpPr txBox="1"/>
          <p:nvPr/>
        </p:nvSpPr>
        <p:spPr>
          <a:xfrm>
            <a:off x="304800" y="797169"/>
            <a:ext cx="13106400" cy="925697"/>
          </a:xfrm>
          <a:prstGeom prst="rect">
            <a:avLst/>
          </a:prstGeom>
          <a:noFill/>
          <a:ln>
            <a:solidFill>
              <a:schemeClr val="tx1"/>
            </a:solidFill>
          </a:ln>
        </p:spPr>
        <p:txBody>
          <a:bodyPr wrap="square" lIns="116147" tIns="58074" rIns="116147" bIns="58074" rtlCol="0">
            <a:spAutoFit/>
          </a:bodyPr>
          <a:lstStyle/>
          <a:p>
            <a:pPr algn="ctr"/>
            <a:r>
              <a:rPr lang="en-US" sz="5100" b="1" dirty="0">
                <a:latin typeface="Book Antiqua" pitchFamily="18" charset="0"/>
              </a:rPr>
              <a:t>Introduction of the teacher &amp; class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310" y="1901671"/>
            <a:ext cx="4602809" cy="5413529"/>
          </a:xfrm>
          <a:prstGeom prst="rect">
            <a:avLst/>
          </a:prstGeom>
        </p:spPr>
      </p:pic>
      <p:sp>
        <p:nvSpPr>
          <p:cNvPr id="4" name="Rectangle 3"/>
          <p:cNvSpPr/>
          <p:nvPr/>
        </p:nvSpPr>
        <p:spPr>
          <a:xfrm>
            <a:off x="5105400" y="1949668"/>
            <a:ext cx="8305800" cy="5334000"/>
          </a:xfrm>
          <a:prstGeom prst="rect">
            <a:avLst/>
          </a:prstGeom>
          <a:solidFill>
            <a:schemeClr val="tx1"/>
          </a:solidFill>
          <a:ln w="101600" cap="sq">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latin typeface="Book Antiqua" pitchFamily="18" charset="0"/>
              </a:rPr>
              <a:t>Md. </a:t>
            </a:r>
            <a:r>
              <a:rPr lang="en-US" sz="4000" b="1" dirty="0" err="1" smtClean="0">
                <a:latin typeface="Book Antiqua" pitchFamily="18" charset="0"/>
              </a:rPr>
              <a:t>Hasan</a:t>
            </a:r>
            <a:r>
              <a:rPr lang="en-US" sz="4000" b="1" dirty="0" smtClean="0">
                <a:latin typeface="Book Antiqua" pitchFamily="18" charset="0"/>
              </a:rPr>
              <a:t> </a:t>
            </a:r>
            <a:r>
              <a:rPr lang="en-US" sz="4000" b="1" dirty="0" err="1" smtClean="0">
                <a:latin typeface="Book Antiqua" pitchFamily="18" charset="0"/>
              </a:rPr>
              <a:t>Hafizur</a:t>
            </a:r>
            <a:r>
              <a:rPr lang="en-US" sz="4000" b="1" dirty="0" smtClean="0">
                <a:latin typeface="Book Antiqua" pitchFamily="18" charset="0"/>
              </a:rPr>
              <a:t> </a:t>
            </a:r>
            <a:r>
              <a:rPr lang="en-US" sz="4000" b="1" dirty="0" err="1" smtClean="0">
                <a:latin typeface="Book Antiqua" pitchFamily="18" charset="0"/>
              </a:rPr>
              <a:t>Rahman</a:t>
            </a:r>
            <a:endParaRPr lang="en-US" sz="4000" b="1" dirty="0" smtClean="0">
              <a:latin typeface="Book Antiqua" pitchFamily="18" charset="0"/>
            </a:endParaRPr>
          </a:p>
          <a:p>
            <a:r>
              <a:rPr lang="en-US" sz="4000" b="1" dirty="0" smtClean="0">
                <a:latin typeface="Book Antiqua" pitchFamily="18" charset="0"/>
              </a:rPr>
              <a:t>Lecturer (English)</a:t>
            </a:r>
          </a:p>
          <a:p>
            <a:r>
              <a:rPr lang="en-US" sz="4000" b="1" dirty="0" smtClean="0">
                <a:latin typeface="Book Antiqua" pitchFamily="18" charset="0"/>
              </a:rPr>
              <a:t>Cambrian School &amp; College</a:t>
            </a:r>
          </a:p>
          <a:p>
            <a:r>
              <a:rPr lang="en-US" sz="4000" b="1" dirty="0" smtClean="0">
                <a:latin typeface="Book Antiqua" pitchFamily="18" charset="0"/>
              </a:rPr>
              <a:t>Dhaka  </a:t>
            </a:r>
          </a:p>
          <a:p>
            <a:endParaRPr lang="en-US" sz="4000" b="1" dirty="0">
              <a:latin typeface="Book Antiqua" pitchFamily="18" charset="0"/>
            </a:endParaRPr>
          </a:p>
          <a:p>
            <a:r>
              <a:rPr lang="en-US" sz="4000" b="1" dirty="0" smtClean="0">
                <a:latin typeface="Book Antiqua" pitchFamily="18" charset="0"/>
              </a:rPr>
              <a:t>English for Today</a:t>
            </a:r>
          </a:p>
          <a:p>
            <a:r>
              <a:rPr lang="en-US" sz="4000" b="1" dirty="0" smtClean="0">
                <a:latin typeface="Book Antiqua" pitchFamily="18" charset="0"/>
              </a:rPr>
              <a:t>Class-IX-X</a:t>
            </a:r>
            <a:endParaRPr lang="en-US" sz="4000" b="1" dirty="0">
              <a:latin typeface="Book Antiqua" pitchFamily="18" charset="0"/>
            </a:endParaRPr>
          </a:p>
        </p:txBody>
      </p:sp>
      <p:cxnSp>
        <p:nvCxnSpPr>
          <p:cNvPr id="6" name="Straight Connector 5"/>
          <p:cNvCxnSpPr/>
          <p:nvPr/>
        </p:nvCxnSpPr>
        <p:spPr>
          <a:xfrm>
            <a:off x="5105400" y="5181600"/>
            <a:ext cx="8305800" cy="0"/>
          </a:xfrm>
          <a:prstGeom prst="line">
            <a:avLst/>
          </a:prstGeom>
          <a:ln w="101600">
            <a:solidFill>
              <a:srgbClr val="00B0F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800433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Ribbon 2"/>
          <p:cNvSpPr/>
          <p:nvPr/>
        </p:nvSpPr>
        <p:spPr>
          <a:xfrm>
            <a:off x="1428750" y="797169"/>
            <a:ext cx="10668000" cy="2491154"/>
          </a:xfrm>
          <a:prstGeom prst="ribbon">
            <a:avLst>
              <a:gd name="adj1" fmla="val 16667"/>
              <a:gd name="adj2" fmla="val 70536"/>
            </a:avLst>
          </a:prstGeom>
          <a:solidFill>
            <a:srgbClr val="002060"/>
          </a:solidFill>
          <a:ln w="101600" cap="sq" cmpd="dbl">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16147" tIns="58074" rIns="116147" bIns="58074" rtlCol="0" anchor="ctr"/>
          <a:lstStyle/>
          <a:p>
            <a:pPr algn="ctr"/>
            <a:r>
              <a:rPr lang="en-US" sz="4600" b="1" dirty="0">
                <a:latin typeface="Book Antiqua" pitchFamily="18" charset="0"/>
              </a:rPr>
              <a:t>Learning outcomes</a:t>
            </a:r>
          </a:p>
        </p:txBody>
      </p:sp>
      <p:sp>
        <p:nvSpPr>
          <p:cNvPr id="4" name="TextBox 3"/>
          <p:cNvSpPr txBox="1"/>
          <p:nvPr/>
        </p:nvSpPr>
        <p:spPr>
          <a:xfrm>
            <a:off x="1238250" y="3903093"/>
            <a:ext cx="11620500" cy="2887271"/>
          </a:xfrm>
          <a:prstGeom prst="rect">
            <a:avLst/>
          </a:prstGeom>
          <a:noFill/>
        </p:spPr>
        <p:txBody>
          <a:bodyPr wrap="square" lIns="116147" tIns="58074" rIns="116147" bIns="58074" rtlCol="0">
            <a:spAutoFit/>
          </a:bodyPr>
          <a:lstStyle/>
          <a:p>
            <a:r>
              <a:rPr lang="en-US" sz="3600" b="1" dirty="0">
                <a:latin typeface="Book Antiqua" pitchFamily="18" charset="0"/>
              </a:rPr>
              <a:t>After studied this lesson, we will be able to –</a:t>
            </a:r>
          </a:p>
          <a:p>
            <a:pPr marL="580735" indent="-580735">
              <a:buFont typeface="Wingdings" pitchFamily="2" charset="2"/>
              <a:buChar char="Ø"/>
            </a:pPr>
            <a:r>
              <a:rPr lang="en-US" sz="3600" b="1" dirty="0">
                <a:latin typeface="Book Antiqua" pitchFamily="18" charset="0"/>
              </a:rPr>
              <a:t>ask and answer questions</a:t>
            </a:r>
          </a:p>
          <a:p>
            <a:pPr marL="580735" indent="-580735">
              <a:buFont typeface="Wingdings" pitchFamily="2" charset="2"/>
              <a:buChar char="Ø"/>
            </a:pPr>
            <a:r>
              <a:rPr lang="en-US" sz="3600" b="1" dirty="0">
                <a:latin typeface="Book Antiqua" pitchFamily="18" charset="0"/>
              </a:rPr>
              <a:t>l</a:t>
            </a:r>
            <a:r>
              <a:rPr lang="en-US" sz="3600" b="1" dirty="0" smtClean="0">
                <a:latin typeface="Book Antiqua" pitchFamily="18" charset="0"/>
              </a:rPr>
              <a:t>isten information with proper sound, stress and intonation</a:t>
            </a:r>
          </a:p>
          <a:p>
            <a:pPr marL="580735" indent="-580735">
              <a:buFont typeface="Wingdings" pitchFamily="2" charset="2"/>
              <a:buChar char="Ø"/>
            </a:pPr>
            <a:r>
              <a:rPr lang="en-US" sz="3600" b="1" dirty="0" smtClean="0">
                <a:latin typeface="Book Antiqua" pitchFamily="18" charset="0"/>
              </a:rPr>
              <a:t>describe and tell stories</a:t>
            </a:r>
            <a:endParaRPr lang="en-US" sz="3600" b="1" dirty="0">
              <a:latin typeface="Book Antiqua" pitchFamily="18" charset="0"/>
            </a:endParaRPr>
          </a:p>
        </p:txBody>
      </p:sp>
      <p:sp>
        <p:nvSpPr>
          <p:cNvPr id="5" name="Oval 4"/>
          <p:cNvSpPr/>
          <p:nvPr/>
        </p:nvSpPr>
        <p:spPr>
          <a:xfrm>
            <a:off x="3683000" y="1594339"/>
            <a:ext cx="6286500" cy="1395046"/>
          </a:xfrm>
          <a:prstGeom prst="ellipse">
            <a:avLst/>
          </a:prstGeom>
          <a:noFill/>
          <a:ln w="1016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6147" tIns="58074" rIns="116147" bIns="58074" rtlCol="0" anchor="ctr"/>
          <a:lstStyle/>
          <a:p>
            <a:pPr algn="ctr"/>
            <a:endParaRPr lang="en-US"/>
          </a:p>
        </p:txBody>
      </p:sp>
    </p:spTree>
    <p:extLst>
      <p:ext uri="{BB962C8B-B14F-4D97-AF65-F5344CB8AC3E}">
        <p14:creationId xmlns:p14="http://schemas.microsoft.com/office/powerpoint/2010/main" val="29179676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29000" y="1066800"/>
            <a:ext cx="7924800" cy="5283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4400" b="1" dirty="0" smtClean="0">
                <a:latin typeface="Book Antiqua" pitchFamily="18" charset="0"/>
              </a:rPr>
              <a:t>Our today’s lesson is-</a:t>
            </a:r>
          </a:p>
          <a:p>
            <a:pPr algn="ctr"/>
            <a:r>
              <a:rPr lang="en-US" sz="4400" b="1" dirty="0" smtClean="0">
                <a:solidFill>
                  <a:srgbClr val="FF0000"/>
                </a:solidFill>
                <a:latin typeface="Book Antiqua" pitchFamily="18" charset="0"/>
              </a:rPr>
              <a:t>The Trial</a:t>
            </a:r>
          </a:p>
          <a:p>
            <a:pPr algn="ctr"/>
            <a:r>
              <a:rPr lang="en-US" sz="4400" b="1" dirty="0" smtClean="0">
                <a:latin typeface="Book Antiqua" pitchFamily="18" charset="0"/>
              </a:rPr>
              <a:t>Unit-14, Lesson-11</a:t>
            </a:r>
            <a:endParaRPr lang="en-US" sz="4400" b="1" dirty="0">
              <a:latin typeface="Book Antiqua"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29000" y="1066800"/>
            <a:ext cx="7924800" cy="5283200"/>
          </a:xfrm>
          <a:prstGeom prst="rect">
            <a:avLst/>
          </a:prstGeom>
        </p:spPr>
      </p:pic>
      <p:sp>
        <p:nvSpPr>
          <p:cNvPr id="3" name="Right Arrow 2"/>
          <p:cNvSpPr/>
          <p:nvPr/>
        </p:nvSpPr>
        <p:spPr>
          <a:xfrm>
            <a:off x="381000" y="1066800"/>
            <a:ext cx="3048000" cy="5283200"/>
          </a:xfrm>
          <a:prstGeom prst="rightArrow">
            <a:avLst>
              <a:gd name="adj1" fmla="val 100000"/>
              <a:gd name="adj2" fmla="val 2931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Book Antiqua" pitchFamily="18" charset="0"/>
              </a:rPr>
              <a:t>What do you mean by the picture?</a:t>
            </a:r>
            <a:endParaRPr lang="en-US" sz="2800" b="1" dirty="0">
              <a:latin typeface="Book Antiqua" pitchFamily="18" charset="0"/>
            </a:endParaRPr>
          </a:p>
        </p:txBody>
      </p:sp>
      <p:sp>
        <p:nvSpPr>
          <p:cNvPr id="5" name="Rectangle 4"/>
          <p:cNvSpPr/>
          <p:nvPr/>
        </p:nvSpPr>
        <p:spPr>
          <a:xfrm>
            <a:off x="11658600" y="1066800"/>
            <a:ext cx="1676400" cy="5283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latin typeface="Book Antiqua" pitchFamily="18" charset="0"/>
              </a:rPr>
              <a:t>T</a:t>
            </a:r>
          </a:p>
          <a:p>
            <a:pPr algn="ctr"/>
            <a:r>
              <a:rPr lang="en-US" sz="5400" b="1" dirty="0">
                <a:latin typeface="Book Antiqua" pitchFamily="18" charset="0"/>
              </a:rPr>
              <a:t>R</a:t>
            </a:r>
          </a:p>
          <a:p>
            <a:pPr algn="ctr"/>
            <a:r>
              <a:rPr lang="en-US" sz="5400" b="1" dirty="0">
                <a:latin typeface="Book Antiqua" pitchFamily="18" charset="0"/>
              </a:rPr>
              <a:t>I</a:t>
            </a:r>
          </a:p>
          <a:p>
            <a:pPr algn="ctr"/>
            <a:r>
              <a:rPr lang="en-US" sz="5400" b="1" dirty="0">
                <a:latin typeface="Book Antiqua" pitchFamily="18" charset="0"/>
              </a:rPr>
              <a:t>A</a:t>
            </a:r>
          </a:p>
          <a:p>
            <a:pPr algn="ctr"/>
            <a:r>
              <a:rPr lang="en-US" sz="5400" b="1" dirty="0">
                <a:latin typeface="Book Antiqua" pitchFamily="18" charset="0"/>
              </a:rPr>
              <a:t>L</a:t>
            </a:r>
          </a:p>
        </p:txBody>
      </p:sp>
    </p:spTree>
    <p:extLst>
      <p:ext uri="{BB962C8B-B14F-4D97-AF65-F5344CB8AC3E}">
        <p14:creationId xmlns:p14="http://schemas.microsoft.com/office/powerpoint/2010/main" val="28181116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500" autoRev="1" fill="hold">
                                          <p:stCondLst>
                                            <p:cond delay="0"/>
                                          </p:stCondLst>
                                        </p:cTn>
                                        <p:tgtEl>
                                          <p:spTgt spid="5"/>
                                        </p:tgtEl>
                                        <p:attrNameLst>
                                          <p:attrName>ppt_w</p:attrName>
                                        </p:attrNameLst>
                                      </p:cBhvr>
                                    </p:anim>
                                    <p:anim by="(#ppt_w*0.50)" calcmode="lin" valueType="num">
                                      <p:cBhvr>
                                        <p:cTn id="13" dur="500" decel="50000" autoRev="1" fill="hold">
                                          <p:stCondLst>
                                            <p:cond delay="0"/>
                                          </p:stCondLst>
                                        </p:cTn>
                                        <p:tgtEl>
                                          <p:spTgt spid="5"/>
                                        </p:tgtEl>
                                        <p:attrNameLst>
                                          <p:attrName>ppt_x</p:attrName>
                                        </p:attrNameLst>
                                      </p:cBhvr>
                                    </p:anim>
                                    <p:anim from="(-#ppt_h/2)" to="(#ppt_y)" calcmode="lin" valueType="num">
                                      <p:cBhvr>
                                        <p:cTn id="14" dur="1000" fill="hold">
                                          <p:stCondLst>
                                            <p:cond delay="0"/>
                                          </p:stCondLst>
                                        </p:cTn>
                                        <p:tgtEl>
                                          <p:spTgt spid="5"/>
                                        </p:tgtEl>
                                        <p:attrNameLst>
                                          <p:attrName>ppt_y</p:attrName>
                                        </p:attrNameLst>
                                      </p:cBhvr>
                                    </p:anim>
                                    <p:animRot by="21600000">
                                      <p:cBhvr>
                                        <p:cTn id="15" dur="1000" fill="hold">
                                          <p:stCondLst>
                                            <p:cond delay="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1" presetClass="exit" presetSubtype="0" fill="hold" grpId="1" nodeType="clickEffect">
                                  <p:stCondLst>
                                    <p:cond delay="0"/>
                                  </p:stCondLst>
                                  <p:childTnLst>
                                    <p:anim calcmode="lin" valueType="num">
                                      <p:cBhvr>
                                        <p:cTn id="19" dur="1000"/>
                                        <p:tgtEl>
                                          <p:spTgt spid="3"/>
                                        </p:tgtEl>
                                        <p:attrNameLst>
                                          <p:attrName>ppt_w</p:attrName>
                                        </p:attrNameLst>
                                      </p:cBhvr>
                                      <p:tavLst>
                                        <p:tav tm="0">
                                          <p:val>
                                            <p:strVal val="ppt_w"/>
                                          </p:val>
                                        </p:tav>
                                        <p:tav tm="100000">
                                          <p:val>
                                            <p:fltVal val="0"/>
                                          </p:val>
                                        </p:tav>
                                      </p:tavLst>
                                    </p:anim>
                                    <p:anim calcmode="lin" valueType="num">
                                      <p:cBhvr>
                                        <p:cTn id="20" dur="1000"/>
                                        <p:tgtEl>
                                          <p:spTgt spid="3"/>
                                        </p:tgtEl>
                                        <p:attrNameLst>
                                          <p:attrName>ppt_h</p:attrName>
                                        </p:attrNameLst>
                                      </p:cBhvr>
                                      <p:tavLst>
                                        <p:tav tm="0">
                                          <p:val>
                                            <p:strVal val="ppt_h"/>
                                          </p:val>
                                        </p:tav>
                                        <p:tav tm="100000">
                                          <p:val>
                                            <p:fltVal val="0"/>
                                          </p:val>
                                        </p:tav>
                                      </p:tavLst>
                                    </p:anim>
                                    <p:anim calcmode="lin" valueType="num">
                                      <p:cBhvr>
                                        <p:cTn id="21" dur="1000"/>
                                        <p:tgtEl>
                                          <p:spTgt spid="3"/>
                                        </p:tgtEl>
                                        <p:attrNameLst>
                                          <p:attrName>style.rotation</p:attrName>
                                        </p:attrNameLst>
                                      </p:cBhvr>
                                      <p:tavLst>
                                        <p:tav tm="0">
                                          <p:val>
                                            <p:fltVal val="0"/>
                                          </p:val>
                                        </p:tav>
                                        <p:tav tm="100000">
                                          <p:val>
                                            <p:fltVal val="90"/>
                                          </p:val>
                                        </p:tav>
                                      </p:tavLst>
                                    </p:anim>
                                    <p:animEffect transition="out" filter="fade">
                                      <p:cBhvr>
                                        <p:cTn id="22" dur="1000"/>
                                        <p:tgtEl>
                                          <p:spTgt spid="3"/>
                                        </p:tgtEl>
                                      </p:cBhvr>
                                    </p:animEffect>
                                    <p:set>
                                      <p:cBhvr>
                                        <p:cTn id="23" dur="1" fill="hold">
                                          <p:stCondLst>
                                            <p:cond delay="999"/>
                                          </p:stCondLst>
                                        </p:cTn>
                                        <p:tgtEl>
                                          <p:spTgt spid="3"/>
                                        </p:tgtEl>
                                        <p:attrNameLst>
                                          <p:attrName>style.visibility</p:attrName>
                                        </p:attrNameLst>
                                      </p:cBhvr>
                                      <p:to>
                                        <p:strVal val="hidden"/>
                                      </p:to>
                                    </p:set>
                                  </p:childTnLst>
                                </p:cTn>
                              </p:par>
                              <p:par>
                                <p:cTn id="24" presetID="31" presetClass="exit" presetSubtype="0" fill="hold" grpId="1" nodeType="withEffect">
                                  <p:stCondLst>
                                    <p:cond delay="0"/>
                                  </p:stCondLst>
                                  <p:iterate type="lt">
                                    <p:tmPct val="0"/>
                                  </p:iterate>
                                  <p:childTnLst>
                                    <p:anim calcmode="lin" valueType="num">
                                      <p:cBhvr>
                                        <p:cTn id="25" dur="1000"/>
                                        <p:tgtEl>
                                          <p:spTgt spid="5"/>
                                        </p:tgtEl>
                                        <p:attrNameLst>
                                          <p:attrName>ppt_w</p:attrName>
                                        </p:attrNameLst>
                                      </p:cBhvr>
                                      <p:tavLst>
                                        <p:tav tm="0">
                                          <p:val>
                                            <p:strVal val="ppt_w"/>
                                          </p:val>
                                        </p:tav>
                                        <p:tav tm="100000">
                                          <p:val>
                                            <p:fltVal val="0"/>
                                          </p:val>
                                        </p:tav>
                                      </p:tavLst>
                                    </p:anim>
                                    <p:anim calcmode="lin" valueType="num">
                                      <p:cBhvr>
                                        <p:cTn id="26" dur="1000"/>
                                        <p:tgtEl>
                                          <p:spTgt spid="5"/>
                                        </p:tgtEl>
                                        <p:attrNameLst>
                                          <p:attrName>ppt_h</p:attrName>
                                        </p:attrNameLst>
                                      </p:cBhvr>
                                      <p:tavLst>
                                        <p:tav tm="0">
                                          <p:val>
                                            <p:strVal val="ppt_h"/>
                                          </p:val>
                                        </p:tav>
                                        <p:tav tm="100000">
                                          <p:val>
                                            <p:fltVal val="0"/>
                                          </p:val>
                                        </p:tav>
                                      </p:tavLst>
                                    </p:anim>
                                    <p:anim calcmode="lin" valueType="num">
                                      <p:cBhvr>
                                        <p:cTn id="27" dur="1000"/>
                                        <p:tgtEl>
                                          <p:spTgt spid="5"/>
                                        </p:tgtEl>
                                        <p:attrNameLst>
                                          <p:attrName>style.rotation</p:attrName>
                                        </p:attrNameLst>
                                      </p:cBhvr>
                                      <p:tavLst>
                                        <p:tav tm="0">
                                          <p:val>
                                            <p:fltVal val="0"/>
                                          </p:val>
                                        </p:tav>
                                        <p:tav tm="100000">
                                          <p:val>
                                            <p:fltVal val="90"/>
                                          </p:val>
                                        </p:tav>
                                      </p:tavLst>
                                    </p:anim>
                                    <p:animEffect transition="out" filter="fade">
                                      <p:cBhvr>
                                        <p:cTn id="28" dur="1000"/>
                                        <p:tgtEl>
                                          <p:spTgt spid="5"/>
                                        </p:tgtEl>
                                      </p:cBhvr>
                                    </p:animEffect>
                                    <p:set>
                                      <p:cBhvr>
                                        <p:cTn id="29" dur="1" fill="hold">
                                          <p:stCondLst>
                                            <p:cond delay="999"/>
                                          </p:stCondLst>
                                        </p:cTn>
                                        <p:tgtEl>
                                          <p:spTgt spid="5"/>
                                        </p:tgtEl>
                                        <p:attrNameLst>
                                          <p:attrName>style.visibility</p:attrName>
                                        </p:attrNameLst>
                                      </p:cBhvr>
                                      <p:to>
                                        <p:strVal val="hidden"/>
                                      </p:to>
                                    </p:set>
                                  </p:childTnLst>
                                </p:cTn>
                              </p:par>
                              <p:par>
                                <p:cTn id="30" presetID="31" presetClass="exit" presetSubtype="0" fill="hold" nodeType="withEffect">
                                  <p:stCondLst>
                                    <p:cond delay="0"/>
                                  </p:stCondLst>
                                  <p:childTnLst>
                                    <p:anim calcmode="lin" valueType="num">
                                      <p:cBhvr>
                                        <p:cTn id="31" dur="1000"/>
                                        <p:tgtEl>
                                          <p:spTgt spid="2"/>
                                        </p:tgtEl>
                                        <p:attrNameLst>
                                          <p:attrName>ppt_w</p:attrName>
                                        </p:attrNameLst>
                                      </p:cBhvr>
                                      <p:tavLst>
                                        <p:tav tm="0">
                                          <p:val>
                                            <p:strVal val="ppt_w"/>
                                          </p:val>
                                        </p:tav>
                                        <p:tav tm="100000">
                                          <p:val>
                                            <p:fltVal val="0"/>
                                          </p:val>
                                        </p:tav>
                                      </p:tavLst>
                                    </p:anim>
                                    <p:anim calcmode="lin" valueType="num">
                                      <p:cBhvr>
                                        <p:cTn id="32" dur="1000"/>
                                        <p:tgtEl>
                                          <p:spTgt spid="2"/>
                                        </p:tgtEl>
                                        <p:attrNameLst>
                                          <p:attrName>ppt_h</p:attrName>
                                        </p:attrNameLst>
                                      </p:cBhvr>
                                      <p:tavLst>
                                        <p:tav tm="0">
                                          <p:val>
                                            <p:strVal val="ppt_h"/>
                                          </p:val>
                                        </p:tav>
                                        <p:tav tm="100000">
                                          <p:val>
                                            <p:fltVal val="0"/>
                                          </p:val>
                                        </p:tav>
                                      </p:tavLst>
                                    </p:anim>
                                    <p:anim calcmode="lin" valueType="num">
                                      <p:cBhvr>
                                        <p:cTn id="33" dur="1000"/>
                                        <p:tgtEl>
                                          <p:spTgt spid="2"/>
                                        </p:tgtEl>
                                        <p:attrNameLst>
                                          <p:attrName>style.rotation</p:attrName>
                                        </p:attrNameLst>
                                      </p:cBhvr>
                                      <p:tavLst>
                                        <p:tav tm="0">
                                          <p:val>
                                            <p:fltVal val="0"/>
                                          </p:val>
                                        </p:tav>
                                        <p:tav tm="100000">
                                          <p:val>
                                            <p:fltVal val="90"/>
                                          </p:val>
                                        </p:tav>
                                      </p:tavLst>
                                    </p:anim>
                                    <p:animEffect transition="out" filter="fade">
                                      <p:cBhvr>
                                        <p:cTn id="34" dur="1000"/>
                                        <p:tgtEl>
                                          <p:spTgt spid="2"/>
                                        </p:tgtEl>
                                      </p:cBhvr>
                                    </p:animEffect>
                                    <p:set>
                                      <p:cBhvr>
                                        <p:cTn id="35"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533400" y="304800"/>
            <a:ext cx="12573000" cy="1066800"/>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Let us know some new words  to have  clear  idea about the story.</a:t>
            </a:r>
            <a:endParaRPr lang="en-US" sz="2800" b="1" dirty="0">
              <a:latin typeface="Book Antiqua" pitchFamily="18" charset="0"/>
            </a:endParaRPr>
          </a:p>
        </p:txBody>
      </p:sp>
      <p:sp>
        <p:nvSpPr>
          <p:cNvPr id="3" name="Down Arrow Callout 2"/>
          <p:cNvSpPr/>
          <p:nvPr/>
        </p:nvSpPr>
        <p:spPr>
          <a:xfrm>
            <a:off x="533400" y="1600201"/>
            <a:ext cx="54864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Duke</a:t>
            </a:r>
            <a:endParaRPr lang="en-US" sz="3200" b="1" dirty="0">
              <a:latin typeface="Book Antiqua" pitchFamily="18" charset="0"/>
            </a:endParaRPr>
          </a:p>
        </p:txBody>
      </p:sp>
      <p:sp>
        <p:nvSpPr>
          <p:cNvPr id="9" name="Cube 8"/>
          <p:cNvSpPr/>
          <p:nvPr/>
        </p:nvSpPr>
        <p:spPr>
          <a:xfrm>
            <a:off x="533400" y="2819400"/>
            <a:ext cx="5486400" cy="3761028"/>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Chief justice,</a:t>
            </a:r>
          </a:p>
          <a:p>
            <a:pPr algn="ctr"/>
            <a:r>
              <a:rPr lang="en-US" sz="2800" b="1" dirty="0" smtClean="0">
                <a:latin typeface="Book Antiqua" pitchFamily="18" charset="0"/>
              </a:rPr>
              <a:t>Judge</a:t>
            </a:r>
          </a:p>
        </p:txBody>
      </p:sp>
      <p:sp>
        <p:nvSpPr>
          <p:cNvPr id="10" name="TextBox 9"/>
          <p:cNvSpPr txBox="1"/>
          <p:nvPr/>
        </p:nvSpPr>
        <p:spPr>
          <a:xfrm>
            <a:off x="533400" y="6858000"/>
            <a:ext cx="12573000"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The Duke came and entered into the court.</a:t>
            </a:r>
            <a:endParaRPr lang="en-US" sz="2800" b="1" dirty="0">
              <a:latin typeface="Book Antiqua"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00800" y="1581807"/>
            <a:ext cx="6697717" cy="4980227"/>
          </a:xfrm>
          <a:prstGeom prst="rect">
            <a:avLst/>
          </a:prstGeom>
          <a:ln>
            <a:solidFill>
              <a:schemeClr val="tx1"/>
            </a:solidFill>
          </a:ln>
        </p:spPr>
      </p:pic>
    </p:spTree>
    <p:extLst>
      <p:ext uri="{BB962C8B-B14F-4D97-AF65-F5344CB8AC3E}">
        <p14:creationId xmlns:p14="http://schemas.microsoft.com/office/powerpoint/2010/main" val="202186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Down Arrow Callout 1"/>
          <p:cNvSpPr/>
          <p:nvPr/>
        </p:nvSpPr>
        <p:spPr>
          <a:xfrm>
            <a:off x="4572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Claim</a:t>
            </a:r>
            <a:endParaRPr lang="en-US" sz="3200" b="1" dirty="0">
              <a:latin typeface="Book Antiqua" pitchFamily="18" charset="0"/>
            </a:endParaRPr>
          </a:p>
        </p:txBody>
      </p:sp>
      <p:sp>
        <p:nvSpPr>
          <p:cNvPr id="3" name="Cube 2"/>
          <p:cNvSpPr/>
          <p:nvPr/>
        </p:nvSpPr>
        <p:spPr>
          <a:xfrm>
            <a:off x="4572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tabLst>
                <a:tab pos="284163" algn="l"/>
              </a:tabLst>
            </a:pPr>
            <a:r>
              <a:rPr lang="en-US" sz="2800" b="1" dirty="0" smtClean="0">
                <a:latin typeface="Book Antiqua" pitchFamily="18" charset="0"/>
              </a:rPr>
              <a:t>Due, </a:t>
            </a:r>
          </a:p>
          <a:p>
            <a:pPr algn="ctr">
              <a:tabLst>
                <a:tab pos="284163" algn="l"/>
              </a:tabLst>
            </a:pPr>
            <a:r>
              <a:rPr lang="en-US" sz="2800" b="1" dirty="0" smtClean="0">
                <a:latin typeface="Book Antiqua" pitchFamily="18" charset="0"/>
              </a:rPr>
              <a:t>right</a:t>
            </a:r>
          </a:p>
        </p:txBody>
      </p:sp>
      <p:sp>
        <p:nvSpPr>
          <p:cNvPr id="4" name="TextBox 3"/>
          <p:cNvSpPr txBox="1"/>
          <p:nvPr/>
        </p:nvSpPr>
        <p:spPr>
          <a:xfrm>
            <a:off x="457200" y="6858000"/>
            <a:ext cx="128016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Shylock claimed a pound of flesh to Antonio.</a:t>
            </a:r>
            <a:endParaRPr lang="en-US" sz="3200" b="1" dirty="0">
              <a:latin typeface="Book Antiqua" pitchFamily="18"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98275" y="654269"/>
            <a:ext cx="3783724" cy="58920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640937">
            <a:off x="7905653" y="1289818"/>
            <a:ext cx="6570563" cy="4379280"/>
          </a:xfrm>
          <a:prstGeom prst="rect">
            <a:avLst/>
          </a:prstGeom>
        </p:spPr>
      </p:pic>
    </p:spTree>
    <p:extLst>
      <p:ext uri="{BB962C8B-B14F-4D97-AF65-F5344CB8AC3E}">
        <p14:creationId xmlns:p14="http://schemas.microsoft.com/office/powerpoint/2010/main" val="361966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Bond</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Promise,</a:t>
            </a:r>
          </a:p>
          <a:p>
            <a:pPr algn="ctr"/>
            <a:r>
              <a:rPr lang="en-US" sz="2800" b="1" dirty="0">
                <a:latin typeface="Book Antiqua" pitchFamily="18" charset="0"/>
              </a:rPr>
              <a:t>p</a:t>
            </a:r>
            <a:r>
              <a:rPr lang="en-US" sz="2800" b="1" dirty="0" smtClean="0">
                <a:latin typeface="Book Antiqua" pitchFamily="18" charset="0"/>
              </a:rPr>
              <a:t>ledge,</a:t>
            </a:r>
          </a:p>
          <a:p>
            <a:pPr algn="ctr"/>
            <a:r>
              <a:rPr lang="en-US" sz="2800" b="1" dirty="0" smtClean="0">
                <a:latin typeface="Book Antiqua" pitchFamily="18" charset="0"/>
              </a:rPr>
              <a:t>oath</a:t>
            </a:r>
            <a:endParaRPr lang="en-US" sz="2800" b="1" dirty="0">
              <a:latin typeface="Book Antiqua" pitchFamily="18" charset="0"/>
            </a:endParaRPr>
          </a:p>
        </p:txBody>
      </p:sp>
      <p:sp>
        <p:nvSpPr>
          <p:cNvPr id="4" name="TextBox 3"/>
          <p:cNvSpPr txBox="1"/>
          <p:nvPr/>
        </p:nvSpPr>
        <p:spPr>
          <a:xfrm>
            <a:off x="685800" y="6858000"/>
            <a:ext cx="127254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Antonio signed in the bond to give Shylock a pound of flesh.</a:t>
            </a:r>
            <a:endParaRPr lang="en-US" sz="3200" b="1" dirty="0">
              <a:latin typeface="Book Antiqua" pitchFamily="18" charset="0"/>
            </a:endParaRPr>
          </a:p>
        </p:txBody>
      </p:sp>
      <p:grpSp>
        <p:nvGrpSpPr>
          <p:cNvPr id="7" name="Group 6"/>
          <p:cNvGrpSpPr/>
          <p:nvPr/>
        </p:nvGrpSpPr>
        <p:grpSpPr>
          <a:xfrm>
            <a:off x="4560513" y="685800"/>
            <a:ext cx="8850687" cy="5894627"/>
            <a:chOff x="4560513" y="685800"/>
            <a:chExt cx="8850687" cy="5894627"/>
          </a:xfrm>
        </p:grpSpPr>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0513" y="685800"/>
              <a:ext cx="8850687" cy="5894627"/>
            </a:xfrm>
            <a:prstGeom prst="rect">
              <a:avLst/>
            </a:prstGeom>
            <a:ln>
              <a:solidFill>
                <a:schemeClr val="tx1"/>
              </a:solidFill>
            </a:ln>
          </p:spPr>
        </p:pic>
        <p:sp>
          <p:nvSpPr>
            <p:cNvPr id="6" name="TextBox 5"/>
            <p:cNvSpPr txBox="1"/>
            <p:nvPr/>
          </p:nvSpPr>
          <p:spPr>
            <a:xfrm>
              <a:off x="6553200" y="3352800"/>
              <a:ext cx="4572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smtClean="0">
                  <a:latin typeface="Book Antiqua" pitchFamily="18" charset="0"/>
                </a:rPr>
                <a:t>Bond</a:t>
              </a:r>
              <a:endParaRPr lang="en-US" sz="3600" b="1" dirty="0">
                <a:latin typeface="Book Antiqua" pitchFamily="18" charset="0"/>
              </a:endParaRPr>
            </a:p>
          </p:txBody>
        </p:sp>
      </p:grpSp>
    </p:spTree>
    <p:extLst>
      <p:ext uri="{BB962C8B-B14F-4D97-AF65-F5344CB8AC3E}">
        <p14:creationId xmlns:p14="http://schemas.microsoft.com/office/powerpoint/2010/main" val="329158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cap="sq">
            <a:solidFill>
              <a:schemeClr val="tx1"/>
            </a:solidFill>
            <a:miter lim="800000"/>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Disguise</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Mask, </a:t>
            </a:r>
          </a:p>
          <a:p>
            <a:pPr algn="ctr"/>
            <a:r>
              <a:rPr lang="en-US" sz="2800" b="1" dirty="0">
                <a:latin typeface="Book Antiqua" pitchFamily="18" charset="0"/>
              </a:rPr>
              <a:t>c</a:t>
            </a:r>
            <a:r>
              <a:rPr lang="en-US" sz="2800" b="1" dirty="0" smtClean="0">
                <a:latin typeface="Book Antiqua" pitchFamily="18" charset="0"/>
              </a:rPr>
              <a:t>over,</a:t>
            </a:r>
          </a:p>
          <a:p>
            <a:pPr algn="ctr"/>
            <a:r>
              <a:rPr lang="en-US" sz="2800" b="1" dirty="0" smtClean="0">
                <a:latin typeface="Book Antiqua" pitchFamily="18" charset="0"/>
              </a:rPr>
              <a:t>cloak</a:t>
            </a:r>
            <a:endParaRPr lang="en-US" sz="2800" b="1" dirty="0">
              <a:latin typeface="Book Antiqua" pitchFamily="18" charset="0"/>
            </a:endParaRPr>
          </a:p>
        </p:txBody>
      </p:sp>
      <p:sp>
        <p:nvSpPr>
          <p:cNvPr id="4" name="TextBox 3"/>
          <p:cNvSpPr txBox="1"/>
          <p:nvPr/>
        </p:nvSpPr>
        <p:spPr>
          <a:xfrm>
            <a:off x="685799" y="6858000"/>
            <a:ext cx="12455283" cy="646331"/>
          </a:xfrm>
          <a:prstGeom prst="rect">
            <a:avLst/>
          </a:prstGeom>
          <a:noFill/>
          <a:ln>
            <a:solidFill>
              <a:schemeClr val="tx1"/>
            </a:solidFill>
          </a:ln>
        </p:spPr>
        <p:txBody>
          <a:bodyPr wrap="square" rtlCol="0">
            <a:spAutoFit/>
          </a:bodyPr>
          <a:lstStyle/>
          <a:p>
            <a:pPr algn="ctr"/>
            <a:r>
              <a:rPr lang="en-US" sz="3600" b="1" dirty="0" smtClean="0">
                <a:latin typeface="Book Antiqua" pitchFamily="18" charset="0"/>
              </a:rPr>
              <a:t>Portia came in disguise as a lawyer to defend Antonio.</a:t>
            </a:r>
            <a:endParaRPr lang="en-US" sz="3600" b="1" dirty="0">
              <a:latin typeface="Book Antiqua" pitchFamily="18"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l="19713"/>
          <a:stretch/>
        </p:blipFill>
        <p:spPr>
          <a:xfrm>
            <a:off x="4729655" y="680545"/>
            <a:ext cx="8411428" cy="5894628"/>
          </a:xfrm>
          <a:prstGeom prst="rect">
            <a:avLst/>
          </a:prstGeom>
        </p:spPr>
      </p:pic>
    </p:spTree>
    <p:extLst>
      <p:ext uri="{BB962C8B-B14F-4D97-AF65-F5344CB8AC3E}">
        <p14:creationId xmlns:p14="http://schemas.microsoft.com/office/powerpoint/2010/main" val="82457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2492</TotalTime>
  <Words>1246</Words>
  <Application>Microsoft Office PowerPoint</Application>
  <PresentationFormat>Custom</PresentationFormat>
  <Paragraphs>141</Paragraphs>
  <Slides>23</Slides>
  <Notes>22</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User</cp:lastModifiedBy>
  <cp:revision>249</cp:revision>
  <dcterms:created xsi:type="dcterms:W3CDTF">2013-08-26T13:07:27Z</dcterms:created>
  <dcterms:modified xsi:type="dcterms:W3CDTF">2016-12-21T05:56:06Z</dcterms:modified>
</cp:coreProperties>
</file>